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86" r:id="rId8"/>
    <p:sldId id="270" r:id="rId9"/>
    <p:sldId id="262" r:id="rId10"/>
    <p:sldId id="263" r:id="rId11"/>
    <p:sldId id="264" r:id="rId12"/>
    <p:sldId id="284" r:id="rId13"/>
    <p:sldId id="266" r:id="rId14"/>
    <p:sldId id="267" r:id="rId15"/>
    <p:sldId id="268" r:id="rId16"/>
    <p:sldId id="285" r:id="rId17"/>
    <p:sldId id="271" r:id="rId18"/>
    <p:sldId id="287" r:id="rId19"/>
    <p:sldId id="288" r:id="rId20"/>
    <p:sldId id="289" r:id="rId21"/>
    <p:sldId id="269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4EC383-212B-44B4-A159-472AA8ABCB15}" v="3" dt="2026-09-14T10:07:06.0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14"/>
    <p:restoredTop sz="94610"/>
  </p:normalViewPr>
  <p:slideViewPr>
    <p:cSldViewPr snapToGrid="0" snapToObjects="1">
      <p:cViewPr>
        <p:scale>
          <a:sx n="50" d="100"/>
          <a:sy n="50" d="100"/>
        </p:scale>
        <p:origin x="80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Meyer" userId="d75943d4-6493-4a7b-9336-67b2a0989edc" providerId="ADAL" clId="{8C645710-D848-4160-8863-9192319E47A3}"/>
    <pc:docChg chg="undo custSel addSld delSld modSld sldOrd">
      <pc:chgData name="Amanda Meyer" userId="d75943d4-6493-4a7b-9336-67b2a0989edc" providerId="ADAL" clId="{8C645710-D848-4160-8863-9192319E47A3}" dt="2026-09-14T10:47:05.712" v="1019" actId="20577"/>
      <pc:docMkLst>
        <pc:docMk/>
      </pc:docMkLst>
      <pc:sldChg chg="delSp modSp mod">
        <pc:chgData name="Amanda Meyer" userId="d75943d4-6493-4a7b-9336-67b2a0989edc" providerId="ADAL" clId="{8C645710-D848-4160-8863-9192319E47A3}" dt="2026-09-14T10:44:23.245" v="942" actId="20577"/>
        <pc:sldMkLst>
          <pc:docMk/>
          <pc:sldMk cId="0" sldId="256"/>
        </pc:sldMkLst>
        <pc:spChg chg="del">
          <ac:chgData name="Amanda Meyer" userId="d75943d4-6493-4a7b-9336-67b2a0989edc" providerId="ADAL" clId="{8C645710-D848-4160-8863-9192319E47A3}" dt="2026-09-14T10:43:52.042" v="874" actId="478"/>
          <ac:spMkLst>
            <pc:docMk/>
            <pc:sldMk cId="0" sldId="256"/>
            <ac:spMk id="12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10:44:23.245" v="942" actId="20577"/>
          <ac:spMkLst>
            <pc:docMk/>
            <pc:sldMk cId="0" sldId="256"/>
            <ac:spMk id="13" creationId="{00000000-0000-0000-0000-000000000000}"/>
          </ac:spMkLst>
        </pc:spChg>
        <pc:spChg chg="del">
          <ac:chgData name="Amanda Meyer" userId="d75943d4-6493-4a7b-9336-67b2a0989edc" providerId="ADAL" clId="{8C645710-D848-4160-8863-9192319E47A3}" dt="2026-09-14T10:43:55.102" v="875" actId="478"/>
          <ac:spMkLst>
            <pc:docMk/>
            <pc:sldMk cId="0" sldId="256"/>
            <ac:spMk id="14" creationId="{00000000-0000-0000-0000-000000000000}"/>
          </ac:spMkLst>
        </pc:spChg>
      </pc:sldChg>
      <pc:sldChg chg="delSp mod">
        <pc:chgData name="Amanda Meyer" userId="d75943d4-6493-4a7b-9336-67b2a0989edc" providerId="ADAL" clId="{8C645710-D848-4160-8863-9192319E47A3}" dt="2026-09-14T10:42:43.141" v="826" actId="478"/>
        <pc:sldMkLst>
          <pc:docMk/>
          <pc:sldMk cId="0" sldId="257"/>
        </pc:sldMkLst>
        <pc:spChg chg="del">
          <ac:chgData name="Amanda Meyer" userId="d75943d4-6493-4a7b-9336-67b2a0989edc" providerId="ADAL" clId="{8C645710-D848-4160-8863-9192319E47A3}" dt="2026-09-14T10:42:41.645" v="825" actId="478"/>
          <ac:spMkLst>
            <pc:docMk/>
            <pc:sldMk cId="0" sldId="257"/>
            <ac:spMk id="9" creationId="{00000000-0000-0000-0000-000000000000}"/>
          </ac:spMkLst>
        </pc:spChg>
        <pc:spChg chg="del">
          <ac:chgData name="Amanda Meyer" userId="d75943d4-6493-4a7b-9336-67b2a0989edc" providerId="ADAL" clId="{8C645710-D848-4160-8863-9192319E47A3}" dt="2026-09-14T10:42:43.141" v="826" actId="478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Amanda Meyer" userId="d75943d4-6493-4a7b-9336-67b2a0989edc" providerId="ADAL" clId="{8C645710-D848-4160-8863-9192319E47A3}" dt="2026-09-14T09:53:13.125" v="97" actId="20577"/>
        <pc:sldMkLst>
          <pc:docMk/>
          <pc:sldMk cId="0" sldId="258"/>
        </pc:sldMkLst>
        <pc:spChg chg="mod">
          <ac:chgData name="Amanda Meyer" userId="d75943d4-6493-4a7b-9336-67b2a0989edc" providerId="ADAL" clId="{8C645710-D848-4160-8863-9192319E47A3}" dt="2026-09-14T09:53:07.579" v="96" actId="20577"/>
          <ac:spMkLst>
            <pc:docMk/>
            <pc:sldMk cId="0" sldId="258"/>
            <ac:spMk id="13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09:53:13.125" v="97" actId="20577"/>
          <ac:spMkLst>
            <pc:docMk/>
            <pc:sldMk cId="0" sldId="258"/>
            <ac:spMk id="16" creationId="{00000000-0000-0000-0000-000000000000}"/>
          </ac:spMkLst>
        </pc:spChg>
      </pc:sldChg>
      <pc:sldChg chg="del">
        <pc:chgData name="Amanda Meyer" userId="d75943d4-6493-4a7b-9336-67b2a0989edc" providerId="ADAL" clId="{8C645710-D848-4160-8863-9192319E47A3}" dt="2026-09-14T10:41:58.304" v="818" actId="2696"/>
        <pc:sldMkLst>
          <pc:docMk/>
          <pc:sldMk cId="0" sldId="260"/>
        </pc:sldMkLst>
      </pc:sldChg>
      <pc:sldChg chg="del">
        <pc:chgData name="Amanda Meyer" userId="d75943d4-6493-4a7b-9336-67b2a0989edc" providerId="ADAL" clId="{8C645710-D848-4160-8863-9192319E47A3}" dt="2026-09-14T10:41:51.870" v="817" actId="2696"/>
        <pc:sldMkLst>
          <pc:docMk/>
          <pc:sldMk cId="0" sldId="261"/>
        </pc:sldMkLst>
      </pc:sldChg>
      <pc:sldChg chg="delSp mod">
        <pc:chgData name="Amanda Meyer" userId="d75943d4-6493-4a7b-9336-67b2a0989edc" providerId="ADAL" clId="{8C645710-D848-4160-8863-9192319E47A3}" dt="2026-09-14T10:42:36.533" v="824" actId="478"/>
        <pc:sldMkLst>
          <pc:docMk/>
          <pc:sldMk cId="0" sldId="262"/>
        </pc:sldMkLst>
        <pc:spChg chg="del">
          <ac:chgData name="Amanda Meyer" userId="d75943d4-6493-4a7b-9336-67b2a0989edc" providerId="ADAL" clId="{8C645710-D848-4160-8863-9192319E47A3}" dt="2026-09-14T10:42:34.598" v="823" actId="478"/>
          <ac:spMkLst>
            <pc:docMk/>
            <pc:sldMk cId="0" sldId="262"/>
            <ac:spMk id="9" creationId="{00000000-0000-0000-0000-000000000000}"/>
          </ac:spMkLst>
        </pc:spChg>
        <pc:spChg chg="del">
          <ac:chgData name="Amanda Meyer" userId="d75943d4-6493-4a7b-9336-67b2a0989edc" providerId="ADAL" clId="{8C645710-D848-4160-8863-9192319E47A3}" dt="2026-09-14T10:42:36.533" v="824" actId="478"/>
          <ac:spMkLst>
            <pc:docMk/>
            <pc:sldMk cId="0" sldId="262"/>
            <ac:spMk id="10" creationId="{00000000-0000-0000-0000-000000000000}"/>
          </ac:spMkLst>
        </pc:spChg>
      </pc:sldChg>
      <pc:sldChg chg="modSp mod">
        <pc:chgData name="Amanda Meyer" userId="d75943d4-6493-4a7b-9336-67b2a0989edc" providerId="ADAL" clId="{8C645710-D848-4160-8863-9192319E47A3}" dt="2026-09-14T09:57:39.128" v="370" actId="20577"/>
        <pc:sldMkLst>
          <pc:docMk/>
          <pc:sldMk cId="0" sldId="263"/>
        </pc:sldMkLst>
        <pc:spChg chg="mod">
          <ac:chgData name="Amanda Meyer" userId="d75943d4-6493-4a7b-9336-67b2a0989edc" providerId="ADAL" clId="{8C645710-D848-4160-8863-9192319E47A3}" dt="2026-09-14T09:57:39.128" v="370" actId="20577"/>
          <ac:spMkLst>
            <pc:docMk/>
            <pc:sldMk cId="0" sldId="263"/>
            <ac:spMk id="13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09:57:16.229" v="295" actId="20577"/>
          <ac:spMkLst>
            <pc:docMk/>
            <pc:sldMk cId="0" sldId="263"/>
            <ac:spMk id="16" creationId="{00000000-0000-0000-0000-000000000000}"/>
          </ac:spMkLst>
        </pc:spChg>
      </pc:sldChg>
      <pc:sldChg chg="modSp mod">
        <pc:chgData name="Amanda Meyer" userId="d75943d4-6493-4a7b-9336-67b2a0989edc" providerId="ADAL" clId="{8C645710-D848-4160-8863-9192319E47A3}" dt="2026-09-14T10:45:17.143" v="984" actId="20577"/>
        <pc:sldMkLst>
          <pc:docMk/>
          <pc:sldMk cId="0" sldId="264"/>
        </pc:sldMkLst>
        <pc:spChg chg="mod">
          <ac:chgData name="Amanda Meyer" userId="d75943d4-6493-4a7b-9336-67b2a0989edc" providerId="ADAL" clId="{8C645710-D848-4160-8863-9192319E47A3}" dt="2026-09-14T10:45:17.143" v="984" actId="20577"/>
          <ac:spMkLst>
            <pc:docMk/>
            <pc:sldMk cId="0" sldId="264"/>
            <ac:spMk id="8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09:58:20.588" v="428" actId="20577"/>
          <ac:spMkLst>
            <pc:docMk/>
            <pc:sldMk cId="0" sldId="264"/>
            <ac:spMk id="13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09:58:07.907" v="371" actId="20577"/>
          <ac:spMkLst>
            <pc:docMk/>
            <pc:sldMk cId="0" sldId="264"/>
            <ac:spMk id="16" creationId="{00000000-0000-0000-0000-000000000000}"/>
          </ac:spMkLst>
        </pc:spChg>
      </pc:sldChg>
      <pc:sldChg chg="delSp mod">
        <pc:chgData name="Amanda Meyer" userId="d75943d4-6493-4a7b-9336-67b2a0989edc" providerId="ADAL" clId="{8C645710-D848-4160-8863-9192319E47A3}" dt="2026-09-14T10:42:29.140" v="822" actId="478"/>
        <pc:sldMkLst>
          <pc:docMk/>
          <pc:sldMk cId="0" sldId="266"/>
        </pc:sldMkLst>
        <pc:spChg chg="del">
          <ac:chgData name="Amanda Meyer" userId="d75943d4-6493-4a7b-9336-67b2a0989edc" providerId="ADAL" clId="{8C645710-D848-4160-8863-9192319E47A3}" dt="2026-09-14T10:42:27.792" v="821" actId="478"/>
          <ac:spMkLst>
            <pc:docMk/>
            <pc:sldMk cId="0" sldId="266"/>
            <ac:spMk id="9" creationId="{00000000-0000-0000-0000-000000000000}"/>
          </ac:spMkLst>
        </pc:spChg>
        <pc:spChg chg="del">
          <ac:chgData name="Amanda Meyer" userId="d75943d4-6493-4a7b-9336-67b2a0989edc" providerId="ADAL" clId="{8C645710-D848-4160-8863-9192319E47A3}" dt="2026-09-14T10:42:29.140" v="822" actId="478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Amanda Meyer" userId="d75943d4-6493-4a7b-9336-67b2a0989edc" providerId="ADAL" clId="{8C645710-D848-4160-8863-9192319E47A3}" dt="2026-09-14T10:02:19.993" v="648" actId="20577"/>
        <pc:sldMkLst>
          <pc:docMk/>
          <pc:sldMk cId="0" sldId="267"/>
        </pc:sldMkLst>
        <pc:spChg chg="mod">
          <ac:chgData name="Amanda Meyer" userId="d75943d4-6493-4a7b-9336-67b2a0989edc" providerId="ADAL" clId="{8C645710-D848-4160-8863-9192319E47A3}" dt="2026-09-14T10:01:05.648" v="562" actId="1076"/>
          <ac:spMkLst>
            <pc:docMk/>
            <pc:sldMk cId="0" sldId="267"/>
            <ac:spMk id="21" creationId="{26671B3D-BB42-6A20-17FD-C9122F07B294}"/>
          </ac:spMkLst>
        </pc:spChg>
        <pc:spChg chg="mod">
          <ac:chgData name="Amanda Meyer" userId="d75943d4-6493-4a7b-9336-67b2a0989edc" providerId="ADAL" clId="{8C645710-D848-4160-8863-9192319E47A3}" dt="2026-09-14T10:02:19.993" v="648" actId="20577"/>
          <ac:spMkLst>
            <pc:docMk/>
            <pc:sldMk cId="0" sldId="267"/>
            <ac:spMk id="22" creationId="{A4A5271D-7906-0EC0-69C7-8F02F6A5F6F1}"/>
          </ac:spMkLst>
        </pc:spChg>
        <pc:spChg chg="mod">
          <ac:chgData name="Amanda Meyer" userId="d75943d4-6493-4a7b-9336-67b2a0989edc" providerId="ADAL" clId="{8C645710-D848-4160-8863-9192319E47A3}" dt="2026-09-14T10:01:02.310" v="560" actId="20577"/>
          <ac:spMkLst>
            <pc:docMk/>
            <pc:sldMk cId="0" sldId="267"/>
            <ac:spMk id="29" creationId="{A2BBA920-D3CC-8E15-B9C1-969654A65340}"/>
          </ac:spMkLst>
        </pc:spChg>
      </pc:sldChg>
      <pc:sldChg chg="modSp mod">
        <pc:chgData name="Amanda Meyer" userId="d75943d4-6493-4a7b-9336-67b2a0989edc" providerId="ADAL" clId="{8C645710-D848-4160-8863-9192319E47A3}" dt="2026-09-14T10:45:35.765" v="1012" actId="20577"/>
        <pc:sldMkLst>
          <pc:docMk/>
          <pc:sldMk cId="0" sldId="268"/>
        </pc:sldMkLst>
        <pc:spChg chg="mod">
          <ac:chgData name="Amanda Meyer" userId="d75943d4-6493-4a7b-9336-67b2a0989edc" providerId="ADAL" clId="{8C645710-D848-4160-8863-9192319E47A3}" dt="2026-09-14T10:45:35.765" v="1012" actId="20577"/>
          <ac:spMkLst>
            <pc:docMk/>
            <pc:sldMk cId="0" sldId="268"/>
            <ac:spMk id="8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10:06:02.022" v="695" actId="20577"/>
          <ac:spMkLst>
            <pc:docMk/>
            <pc:sldMk cId="0" sldId="268"/>
            <ac:spMk id="28" creationId="{A5787051-8446-832D-B39C-2C96BF4440B1}"/>
          </ac:spMkLst>
        </pc:spChg>
        <pc:spChg chg="mod">
          <ac:chgData name="Amanda Meyer" userId="d75943d4-6493-4a7b-9336-67b2a0989edc" providerId="ADAL" clId="{8C645710-D848-4160-8863-9192319E47A3}" dt="2026-09-14T10:03:26.455" v="649" actId="20577"/>
          <ac:spMkLst>
            <pc:docMk/>
            <pc:sldMk cId="0" sldId="268"/>
            <ac:spMk id="32" creationId="{A3651E01-383D-5D1C-5A43-227D5C82ADFC}"/>
          </ac:spMkLst>
        </pc:spChg>
      </pc:sldChg>
      <pc:sldChg chg="modSp mod">
        <pc:chgData name="Amanda Meyer" userId="d75943d4-6493-4a7b-9336-67b2a0989edc" providerId="ADAL" clId="{8C645710-D848-4160-8863-9192319E47A3}" dt="2026-09-14T10:43:26.252" v="873" actId="20577"/>
        <pc:sldMkLst>
          <pc:docMk/>
          <pc:sldMk cId="0" sldId="269"/>
        </pc:sldMkLst>
        <pc:spChg chg="mod">
          <ac:chgData name="Amanda Meyer" userId="d75943d4-6493-4a7b-9336-67b2a0989edc" providerId="ADAL" clId="{8C645710-D848-4160-8863-9192319E47A3}" dt="2026-09-14T10:43:26.252" v="873" actId="20577"/>
          <ac:spMkLst>
            <pc:docMk/>
            <pc:sldMk cId="0" sldId="269"/>
            <ac:spMk id="13" creationId="{00000000-0000-0000-0000-000000000000}"/>
          </ac:spMkLst>
        </pc:spChg>
      </pc:sldChg>
      <pc:sldChg chg="delSp modSp mod">
        <pc:chgData name="Amanda Meyer" userId="d75943d4-6493-4a7b-9336-67b2a0989edc" providerId="ADAL" clId="{8C645710-D848-4160-8863-9192319E47A3}" dt="2026-09-14T09:58:57.023" v="483" actId="14100"/>
        <pc:sldMkLst>
          <pc:docMk/>
          <pc:sldMk cId="2808316478" sldId="270"/>
        </pc:sldMkLst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2" creationId="{E6D355BD-9043-0C16-2DD7-0C9432ABA545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3" creationId="{CBC2E803-BA64-CD5E-CA6E-6634B113DC72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4" creationId="{2B27A019-A3EF-8F02-EFAB-3A2FA6C57FE9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8" creationId="{A67BDA67-E8CF-44BD-B6A6-11B49DEE724E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9" creationId="{0032CEB2-27B4-8F11-EBCD-A5E5E21E6C9F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11" creationId="{BB10738A-25F1-1EEE-774D-268A8A3145AE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12" creationId="{D76F1ECF-4285-46DE-820D-D71F3E7637DD}"/>
          </ac:spMkLst>
        </pc:spChg>
        <pc:spChg chg="del">
          <ac:chgData name="Amanda Meyer" userId="d75943d4-6493-4a7b-9336-67b2a0989edc" providerId="ADAL" clId="{8C645710-D848-4160-8863-9192319E47A3}" dt="2026-09-14T09:55:18.825" v="180" actId="478"/>
          <ac:spMkLst>
            <pc:docMk/>
            <pc:sldMk cId="2808316478" sldId="270"/>
            <ac:spMk id="13" creationId="{008DC768-3096-5398-44C8-850349FDCAEE}"/>
          </ac:spMkLst>
        </pc:spChg>
        <pc:spChg chg="del">
          <ac:chgData name="Amanda Meyer" userId="d75943d4-6493-4a7b-9336-67b2a0989edc" providerId="ADAL" clId="{8C645710-D848-4160-8863-9192319E47A3}" dt="2026-09-14T09:54:55.431" v="170" actId="478"/>
          <ac:spMkLst>
            <pc:docMk/>
            <pc:sldMk cId="2808316478" sldId="270"/>
            <ac:spMk id="14" creationId="{30ACE1A9-3D43-95BA-9EC3-7667BD014EB5}"/>
          </ac:spMkLst>
        </pc:spChg>
        <pc:spChg chg="del">
          <ac:chgData name="Amanda Meyer" userId="d75943d4-6493-4a7b-9336-67b2a0989edc" providerId="ADAL" clId="{8C645710-D848-4160-8863-9192319E47A3}" dt="2026-09-14T09:55:03.164" v="173" actId="478"/>
          <ac:spMkLst>
            <pc:docMk/>
            <pc:sldMk cId="2808316478" sldId="270"/>
            <ac:spMk id="15" creationId="{4B281821-0759-A0F4-D63E-44802F3B76B6}"/>
          </ac:spMkLst>
        </pc:spChg>
        <pc:spChg chg="del">
          <ac:chgData name="Amanda Meyer" userId="d75943d4-6493-4a7b-9336-67b2a0989edc" providerId="ADAL" clId="{8C645710-D848-4160-8863-9192319E47A3}" dt="2026-09-14T09:55:09.892" v="176" actId="478"/>
          <ac:spMkLst>
            <pc:docMk/>
            <pc:sldMk cId="2808316478" sldId="270"/>
            <ac:spMk id="16" creationId="{3DC45E1A-8317-2AFD-834B-28B3540F9260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17" creationId="{37F44038-18FC-4BE8-73AF-40FCCE3820B1}"/>
          </ac:spMkLst>
        </pc:spChg>
        <pc:spChg chg="del">
          <ac:chgData name="Amanda Meyer" userId="d75943d4-6493-4a7b-9336-67b2a0989edc" providerId="ADAL" clId="{8C645710-D848-4160-8863-9192319E47A3}" dt="2026-09-14T09:55:09.892" v="176" actId="478"/>
          <ac:spMkLst>
            <pc:docMk/>
            <pc:sldMk cId="2808316478" sldId="270"/>
            <ac:spMk id="18" creationId="{CE36FC62-2BF7-1703-CDAE-7EFDC8859524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19" creationId="{66428F62-DB4D-A8B2-B011-4117834C40AC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20" creationId="{BD44B791-3541-387C-33F9-851CF24E8FA9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21" creationId="{28A1750F-3918-0E70-6B40-6B1C09697FDB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22" creationId="{7EF95017-44A3-24A0-22B9-0D4441ADE322}"/>
          </ac:spMkLst>
        </pc:spChg>
        <pc:spChg chg="del">
          <ac:chgData name="Amanda Meyer" userId="d75943d4-6493-4a7b-9336-67b2a0989edc" providerId="ADAL" clId="{8C645710-D848-4160-8863-9192319E47A3}" dt="2026-09-14T09:55:09.892" v="176" actId="478"/>
          <ac:spMkLst>
            <pc:docMk/>
            <pc:sldMk cId="2808316478" sldId="270"/>
            <ac:spMk id="23" creationId="{5875D740-6992-E26B-B340-5BA2F5C981C6}"/>
          </ac:spMkLst>
        </pc:spChg>
        <pc:spChg chg="del">
          <ac:chgData name="Amanda Meyer" userId="d75943d4-6493-4a7b-9336-67b2a0989edc" providerId="ADAL" clId="{8C645710-D848-4160-8863-9192319E47A3}" dt="2026-09-14T09:55:09.892" v="176" actId="478"/>
          <ac:spMkLst>
            <pc:docMk/>
            <pc:sldMk cId="2808316478" sldId="270"/>
            <ac:spMk id="24" creationId="{ADB88377-3B6C-5F08-28DA-6B9DAB8D51DC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29" creationId="{95320559-E43B-0812-BCD9-18E5D6228825}"/>
          </ac:spMkLst>
        </pc:spChg>
        <pc:spChg chg="del">
          <ac:chgData name="Amanda Meyer" userId="d75943d4-6493-4a7b-9336-67b2a0989edc" providerId="ADAL" clId="{8C645710-D848-4160-8863-9192319E47A3}" dt="2026-09-14T09:55:12.470" v="177" actId="478"/>
          <ac:spMkLst>
            <pc:docMk/>
            <pc:sldMk cId="2808316478" sldId="270"/>
            <ac:spMk id="30" creationId="{D3FD3204-A1B7-1294-AC13-67EF0881F813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31" creationId="{BC55665A-22BE-45FE-C681-9FB8A1ABED41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32" creationId="{16035F4B-1215-B546-8283-D9BA71B6625D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33" creationId="{84530D32-0A64-40AC-78A1-777DD2CEE713}"/>
          </ac:spMkLst>
        </pc:spChg>
        <pc:spChg chg="del">
          <ac:chgData name="Amanda Meyer" userId="d75943d4-6493-4a7b-9336-67b2a0989edc" providerId="ADAL" clId="{8C645710-D848-4160-8863-9192319E47A3}" dt="2026-09-14T09:55:12.470" v="177" actId="478"/>
          <ac:spMkLst>
            <pc:docMk/>
            <pc:sldMk cId="2808316478" sldId="270"/>
            <ac:spMk id="34" creationId="{87F7CA95-A4B8-D69E-4E33-4D0B655A7622}"/>
          </ac:spMkLst>
        </pc:spChg>
        <pc:spChg chg="del">
          <ac:chgData name="Amanda Meyer" userId="d75943d4-6493-4a7b-9336-67b2a0989edc" providerId="ADAL" clId="{8C645710-D848-4160-8863-9192319E47A3}" dt="2026-09-14T09:55:17.452" v="179" actId="478"/>
          <ac:spMkLst>
            <pc:docMk/>
            <pc:sldMk cId="2808316478" sldId="270"/>
            <ac:spMk id="35" creationId="{93D47FF1-1A30-D729-C22A-BDE2D2D0C7B3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36" creationId="{78119565-79D2-5F30-3F5D-A859C9CA65B3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37" creationId="{D5C37756-F3D5-C765-34CA-6E651FC9A71A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38" creationId="{C30A34B5-91BE-C9DE-B31E-C9FBCD0EB7B2}"/>
          </ac:spMkLst>
        </pc:spChg>
        <pc:spChg chg="del">
          <ac:chgData name="Amanda Meyer" userId="d75943d4-6493-4a7b-9336-67b2a0989edc" providerId="ADAL" clId="{8C645710-D848-4160-8863-9192319E47A3}" dt="2026-09-14T09:55:01.938" v="172" actId="478"/>
          <ac:spMkLst>
            <pc:docMk/>
            <pc:sldMk cId="2808316478" sldId="270"/>
            <ac:spMk id="45" creationId="{B96DE31C-709F-E5C0-EC05-F63D5F9B0FF3}"/>
          </ac:spMkLst>
        </pc:spChg>
        <pc:spChg chg="del">
          <ac:chgData name="Amanda Meyer" userId="d75943d4-6493-4a7b-9336-67b2a0989edc" providerId="ADAL" clId="{8C645710-D848-4160-8863-9192319E47A3}" dt="2026-09-14T09:55:12.470" v="177" actId="478"/>
          <ac:spMkLst>
            <pc:docMk/>
            <pc:sldMk cId="2808316478" sldId="270"/>
            <ac:spMk id="46" creationId="{2BADC7B4-E62E-235E-5AAE-A07F1B01341F}"/>
          </ac:spMkLst>
        </pc:spChg>
        <pc:spChg chg="del">
          <ac:chgData name="Amanda Meyer" userId="d75943d4-6493-4a7b-9336-67b2a0989edc" providerId="ADAL" clId="{8C645710-D848-4160-8863-9192319E47A3}" dt="2026-09-14T09:54:55.431" v="170" actId="478"/>
          <ac:spMkLst>
            <pc:docMk/>
            <pc:sldMk cId="2808316478" sldId="270"/>
            <ac:spMk id="47" creationId="{AC02F9B0-49EA-D157-0F3A-52359DFE5761}"/>
          </ac:spMkLst>
        </pc:spChg>
        <pc:spChg chg="del">
          <ac:chgData name="Amanda Meyer" userId="d75943d4-6493-4a7b-9336-67b2a0989edc" providerId="ADAL" clId="{8C645710-D848-4160-8863-9192319E47A3}" dt="2026-09-14T09:54:51.776" v="169" actId="478"/>
          <ac:spMkLst>
            <pc:docMk/>
            <pc:sldMk cId="2808316478" sldId="270"/>
            <ac:spMk id="48" creationId="{AF63DC82-599B-4E0D-B09A-718DD1BB2BBE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49" creationId="{6D406971-84B7-9C8D-BFB5-79BE417E1849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50" creationId="{74D837A3-2CCD-D1EF-C540-F9ECF8C93BA0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51" creationId="{BCD9EA21-DDA5-9E4E-7C56-CF3C9911B2F9}"/>
          </ac:spMkLst>
        </pc:spChg>
        <pc:spChg chg="mod">
          <ac:chgData name="Amanda Meyer" userId="d75943d4-6493-4a7b-9336-67b2a0989edc" providerId="ADAL" clId="{8C645710-D848-4160-8863-9192319E47A3}" dt="2026-09-14T09:58:57.023" v="483" actId="14100"/>
          <ac:spMkLst>
            <pc:docMk/>
            <pc:sldMk cId="2808316478" sldId="270"/>
            <ac:spMk id="59" creationId="{0EFA1567-3C43-8B71-FC81-FF609CDE4C81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60" creationId="{2D7524F1-3590-3968-B558-9DEA4A8E02C7}"/>
          </ac:spMkLst>
        </pc:spChg>
        <pc:spChg chg="del">
          <ac:chgData name="Amanda Meyer" userId="d75943d4-6493-4a7b-9336-67b2a0989edc" providerId="ADAL" clId="{8C645710-D848-4160-8863-9192319E47A3}" dt="2026-09-14T09:54:47.876" v="168" actId="478"/>
          <ac:spMkLst>
            <pc:docMk/>
            <pc:sldMk cId="2808316478" sldId="270"/>
            <ac:spMk id="61" creationId="{223C9A5C-FBD2-32B4-6660-00211815774E}"/>
          </ac:spMkLst>
        </pc:spChg>
        <pc:spChg chg="del">
          <ac:chgData name="Amanda Meyer" userId="d75943d4-6493-4a7b-9336-67b2a0989edc" providerId="ADAL" clId="{8C645710-D848-4160-8863-9192319E47A3}" dt="2026-09-14T09:54:58.733" v="171" actId="478"/>
          <ac:spMkLst>
            <pc:docMk/>
            <pc:sldMk cId="2808316478" sldId="270"/>
            <ac:spMk id="62" creationId="{DCE58770-0008-34DD-0079-81451B1CFD73}"/>
          </ac:spMkLst>
        </pc:spChg>
        <pc:picChg chg="del">
          <ac:chgData name="Amanda Meyer" userId="d75943d4-6493-4a7b-9336-67b2a0989edc" providerId="ADAL" clId="{8C645710-D848-4160-8863-9192319E47A3}" dt="2026-09-14T09:55:12.470" v="177" actId="478"/>
          <ac:picMkLst>
            <pc:docMk/>
            <pc:sldMk cId="2808316478" sldId="270"/>
            <ac:picMk id="7" creationId="{06E8EA03-940C-F776-1101-C0B206A4801D}"/>
          </ac:picMkLst>
        </pc:picChg>
        <pc:picChg chg="del">
          <ac:chgData name="Amanda Meyer" userId="d75943d4-6493-4a7b-9336-67b2a0989edc" providerId="ADAL" clId="{8C645710-D848-4160-8863-9192319E47A3}" dt="2026-09-14T09:55:09.892" v="176" actId="478"/>
          <ac:picMkLst>
            <pc:docMk/>
            <pc:sldMk cId="2808316478" sldId="270"/>
            <ac:picMk id="25" creationId="{866BCEAD-C47F-59D8-50A1-1C9B5E343ECC}"/>
          </ac:picMkLst>
        </pc:picChg>
        <pc:picChg chg="del">
          <ac:chgData name="Amanda Meyer" userId="d75943d4-6493-4a7b-9336-67b2a0989edc" providerId="ADAL" clId="{8C645710-D848-4160-8863-9192319E47A3}" dt="2026-09-14T09:55:09.892" v="176" actId="478"/>
          <ac:picMkLst>
            <pc:docMk/>
            <pc:sldMk cId="2808316478" sldId="270"/>
            <ac:picMk id="27" creationId="{BD1E289E-BB99-0174-14AD-4A45E7E17226}"/>
          </ac:picMkLst>
        </pc:picChg>
        <pc:picChg chg="del">
          <ac:chgData name="Amanda Meyer" userId="d75943d4-6493-4a7b-9336-67b2a0989edc" providerId="ADAL" clId="{8C645710-D848-4160-8863-9192319E47A3}" dt="2026-09-14T09:55:09.892" v="176" actId="478"/>
          <ac:picMkLst>
            <pc:docMk/>
            <pc:sldMk cId="2808316478" sldId="270"/>
            <ac:picMk id="54" creationId="{671C580C-3CD9-5DDA-D1E7-7543FF625225}"/>
          </ac:picMkLst>
        </pc:picChg>
        <pc:picChg chg="del">
          <ac:chgData name="Amanda Meyer" userId="d75943d4-6493-4a7b-9336-67b2a0989edc" providerId="ADAL" clId="{8C645710-D848-4160-8863-9192319E47A3}" dt="2026-09-14T09:55:01.938" v="172" actId="478"/>
          <ac:picMkLst>
            <pc:docMk/>
            <pc:sldMk cId="2808316478" sldId="270"/>
            <ac:picMk id="55" creationId="{B7E2B2CA-140A-69E0-0185-8A25241C34B8}"/>
          </ac:picMkLst>
        </pc:picChg>
        <pc:picChg chg="del">
          <ac:chgData name="Amanda Meyer" userId="d75943d4-6493-4a7b-9336-67b2a0989edc" providerId="ADAL" clId="{8C645710-D848-4160-8863-9192319E47A3}" dt="2026-09-14T09:55:09.892" v="176" actId="478"/>
          <ac:picMkLst>
            <pc:docMk/>
            <pc:sldMk cId="2808316478" sldId="270"/>
            <ac:picMk id="56" creationId="{FB06E640-F4AD-E426-8D5E-2BD19E003A8C}"/>
          </ac:picMkLst>
        </pc:picChg>
        <pc:cxnChg chg="del">
          <ac:chgData name="Amanda Meyer" userId="d75943d4-6493-4a7b-9336-67b2a0989edc" providerId="ADAL" clId="{8C645710-D848-4160-8863-9192319E47A3}" dt="2026-09-14T09:55:16.548" v="178" actId="478"/>
          <ac:cxnSpMkLst>
            <pc:docMk/>
            <pc:sldMk cId="2808316478" sldId="270"/>
            <ac:cxnSpMk id="10" creationId="{9E0CB0CE-E516-7A96-76A6-F2AAA8E7F3CD}"/>
          </ac:cxnSpMkLst>
        </pc:cxnChg>
      </pc:sldChg>
      <pc:sldChg chg="delSp modSp mod">
        <pc:chgData name="Amanda Meyer" userId="d75943d4-6493-4a7b-9336-67b2a0989edc" providerId="ADAL" clId="{8C645710-D848-4160-8863-9192319E47A3}" dt="2026-09-14T10:42:16.913" v="820" actId="478"/>
        <pc:sldMkLst>
          <pc:docMk/>
          <pc:sldMk cId="892734720" sldId="271"/>
        </pc:sldMkLst>
        <pc:spChg chg="del">
          <ac:chgData name="Amanda Meyer" userId="d75943d4-6493-4a7b-9336-67b2a0989edc" providerId="ADAL" clId="{8C645710-D848-4160-8863-9192319E47A3}" dt="2026-09-14T10:42:16.913" v="820" actId="478"/>
          <ac:spMkLst>
            <pc:docMk/>
            <pc:sldMk cId="892734720" sldId="271"/>
            <ac:spMk id="9" creationId="{E9783B02-215E-B277-1E0A-98B3AB043240}"/>
          </ac:spMkLst>
        </pc:spChg>
        <pc:spChg chg="del">
          <ac:chgData name="Amanda Meyer" userId="d75943d4-6493-4a7b-9336-67b2a0989edc" providerId="ADAL" clId="{8C645710-D848-4160-8863-9192319E47A3}" dt="2026-09-14T10:42:13.785" v="819" actId="478"/>
          <ac:spMkLst>
            <pc:docMk/>
            <pc:sldMk cId="892734720" sldId="271"/>
            <ac:spMk id="10" creationId="{EA229E5B-8806-8AF6-3E7D-8D2DCBDAD701}"/>
          </ac:spMkLst>
        </pc:spChg>
        <pc:spChg chg="mod">
          <ac:chgData name="Amanda Meyer" userId="d75943d4-6493-4a7b-9336-67b2a0989edc" providerId="ADAL" clId="{8C645710-D848-4160-8863-9192319E47A3}" dt="2026-09-14T10:41:04.024" v="808" actId="20577"/>
          <ac:spMkLst>
            <pc:docMk/>
            <pc:sldMk cId="892734720" sldId="271"/>
            <ac:spMk id="11" creationId="{F1EFFF9D-A9B0-F6D2-6D0A-1AF151EC3CB8}"/>
          </ac:spMkLst>
        </pc:spChg>
      </pc:sldChg>
      <pc:sldChg chg="addSp delSp modSp mod">
        <pc:chgData name="Amanda Meyer" userId="d75943d4-6493-4a7b-9336-67b2a0989edc" providerId="ADAL" clId="{8C645710-D848-4160-8863-9192319E47A3}" dt="2026-09-14T10:00:36.230" v="559" actId="14100"/>
        <pc:sldMkLst>
          <pc:docMk/>
          <pc:sldMk cId="299040207" sldId="284"/>
        </pc:sldMkLst>
        <pc:spChg chg="del">
          <ac:chgData name="Amanda Meyer" userId="d75943d4-6493-4a7b-9336-67b2a0989edc" providerId="ADAL" clId="{8C645710-D848-4160-8863-9192319E47A3}" dt="2026-09-14T09:59:26.379" v="489" actId="478"/>
          <ac:spMkLst>
            <pc:docMk/>
            <pc:sldMk cId="299040207" sldId="284"/>
            <ac:spMk id="3" creationId="{87ADB28F-F5EC-2B79-8503-E6E96C1DB1B1}"/>
          </ac:spMkLst>
        </pc:spChg>
        <pc:spChg chg="del">
          <ac:chgData name="Amanda Meyer" userId="d75943d4-6493-4a7b-9336-67b2a0989edc" providerId="ADAL" clId="{8C645710-D848-4160-8863-9192319E47A3}" dt="2026-09-14T09:59:27.274" v="490" actId="478"/>
          <ac:spMkLst>
            <pc:docMk/>
            <pc:sldMk cId="299040207" sldId="284"/>
            <ac:spMk id="4" creationId="{F45C7135-49B8-1F77-C796-7CDAFF98BED2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5" creationId="{A2FC8219-DE8F-90CF-318E-5BD3B0F4803C}"/>
          </ac:spMkLst>
        </pc:spChg>
        <pc:spChg chg="del">
          <ac:chgData name="Amanda Meyer" userId="d75943d4-6493-4a7b-9336-67b2a0989edc" providerId="ADAL" clId="{8C645710-D848-4160-8863-9192319E47A3}" dt="2026-09-14T09:59:18.678" v="487" actId="478"/>
          <ac:spMkLst>
            <pc:docMk/>
            <pc:sldMk cId="299040207" sldId="284"/>
            <ac:spMk id="6" creationId="{C7CBDD59-3592-D89C-06FD-FE557E77151A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7" creationId="{0D16058F-88E8-D40D-A04E-B0F15E1300A8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8" creationId="{0B2879B0-ED18-E72C-6044-0FEE63F62554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9" creationId="{9F6A869C-C66A-AD1B-031D-3A4DCAAC383D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10" creationId="{8E5B1E9B-D4D9-B79B-5676-7FD9DDF164E1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11" creationId="{73FA501B-7B02-5209-D485-398EF89B7A07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13" creationId="{87899720-DDA1-5CD3-113A-65288065609C}"/>
          </ac:spMkLst>
        </pc:spChg>
        <pc:spChg chg="del">
          <ac:chgData name="Amanda Meyer" userId="d75943d4-6493-4a7b-9336-67b2a0989edc" providerId="ADAL" clId="{8C645710-D848-4160-8863-9192319E47A3}" dt="2026-09-14T09:59:20.589" v="488" actId="478"/>
          <ac:spMkLst>
            <pc:docMk/>
            <pc:sldMk cId="299040207" sldId="284"/>
            <ac:spMk id="14" creationId="{49B573E8-EB5C-AB5A-A1E2-39D8971DF628}"/>
          </ac:spMkLst>
        </pc:spChg>
        <pc:spChg chg="del">
          <ac:chgData name="Amanda Meyer" userId="d75943d4-6493-4a7b-9336-67b2a0989edc" providerId="ADAL" clId="{8C645710-D848-4160-8863-9192319E47A3}" dt="2026-09-14T09:59:16.364" v="486" actId="478"/>
          <ac:spMkLst>
            <pc:docMk/>
            <pc:sldMk cId="299040207" sldId="284"/>
            <ac:spMk id="15" creationId="{6A05D808-BA55-A767-CD23-DD725E4D32A8}"/>
          </ac:spMkLst>
        </pc:spChg>
        <pc:spChg chg="del">
          <ac:chgData name="Amanda Meyer" userId="d75943d4-6493-4a7b-9336-67b2a0989edc" providerId="ADAL" clId="{8C645710-D848-4160-8863-9192319E47A3}" dt="2026-09-14T09:59:16.364" v="486" actId="478"/>
          <ac:spMkLst>
            <pc:docMk/>
            <pc:sldMk cId="299040207" sldId="284"/>
            <ac:spMk id="16" creationId="{1ACDFA88-57E4-356C-2741-DE5A04BD713E}"/>
          </ac:spMkLst>
        </pc:spChg>
        <pc:spChg chg="add mod">
          <ac:chgData name="Amanda Meyer" userId="d75943d4-6493-4a7b-9336-67b2a0989edc" providerId="ADAL" clId="{8C645710-D848-4160-8863-9192319E47A3}" dt="2026-09-14T10:00:36.230" v="559" actId="14100"/>
          <ac:spMkLst>
            <pc:docMk/>
            <pc:sldMk cId="299040207" sldId="284"/>
            <ac:spMk id="17" creationId="{FD66CBFD-9431-C7BC-EB66-38A6B2517F12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26" creationId="{45C6B628-5003-2847-737B-6A777F5A7319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27" creationId="{74E5577C-9CC1-D8F0-6207-B5BA393B7FE7}"/>
          </ac:spMkLst>
        </pc:spChg>
        <pc:spChg chg="del">
          <ac:chgData name="Amanda Meyer" userId="d75943d4-6493-4a7b-9336-67b2a0989edc" providerId="ADAL" clId="{8C645710-D848-4160-8863-9192319E47A3}" dt="2026-09-14T09:59:13.354" v="485" actId="478"/>
          <ac:spMkLst>
            <pc:docMk/>
            <pc:sldMk cId="299040207" sldId="284"/>
            <ac:spMk id="28" creationId="{F15B31E8-C0AF-D553-B63C-DB4839192A97}"/>
          </ac:spMkLst>
        </pc:spChg>
        <pc:picChg chg="del">
          <ac:chgData name="Amanda Meyer" userId="d75943d4-6493-4a7b-9336-67b2a0989edc" providerId="ADAL" clId="{8C645710-D848-4160-8863-9192319E47A3}" dt="2026-09-14T09:59:11.165" v="484" actId="478"/>
          <ac:picMkLst>
            <pc:docMk/>
            <pc:sldMk cId="299040207" sldId="284"/>
            <ac:picMk id="2" creationId="{4F436D70-D457-1EF5-1103-A08CBA0E22B1}"/>
          </ac:picMkLst>
        </pc:picChg>
        <pc:cxnChg chg="del">
          <ac:chgData name="Amanda Meyer" userId="d75943d4-6493-4a7b-9336-67b2a0989edc" providerId="ADAL" clId="{8C645710-D848-4160-8863-9192319E47A3}" dt="2026-09-14T09:59:18.678" v="487" actId="478"/>
          <ac:cxnSpMkLst>
            <pc:docMk/>
            <pc:sldMk cId="299040207" sldId="284"/>
            <ac:cxnSpMk id="20" creationId="{9FA2EA9F-1F02-C583-7275-0848EB29E503}"/>
          </ac:cxnSpMkLst>
        </pc:cxnChg>
        <pc:cxnChg chg="del">
          <ac:chgData name="Amanda Meyer" userId="d75943d4-6493-4a7b-9336-67b2a0989edc" providerId="ADAL" clId="{8C645710-D848-4160-8863-9192319E47A3}" dt="2026-09-14T09:59:28.265" v="491" actId="478"/>
          <ac:cxnSpMkLst>
            <pc:docMk/>
            <pc:sldMk cId="299040207" sldId="284"/>
            <ac:cxnSpMk id="21" creationId="{195B8EF0-73BC-6B40-FDEA-658F29262F5A}"/>
          </ac:cxnSpMkLst>
        </pc:cxnChg>
        <pc:cxnChg chg="del">
          <ac:chgData name="Amanda Meyer" userId="d75943d4-6493-4a7b-9336-67b2a0989edc" providerId="ADAL" clId="{8C645710-D848-4160-8863-9192319E47A3}" dt="2026-09-14T09:59:30.006" v="492" actId="478"/>
          <ac:cxnSpMkLst>
            <pc:docMk/>
            <pc:sldMk cId="299040207" sldId="284"/>
            <ac:cxnSpMk id="24" creationId="{D9166122-B7C5-BBF3-D0A4-840847D95741}"/>
          </ac:cxnSpMkLst>
        </pc:cxnChg>
      </pc:sldChg>
      <pc:sldChg chg="addSp delSp modSp mod">
        <pc:chgData name="Amanda Meyer" userId="d75943d4-6493-4a7b-9336-67b2a0989edc" providerId="ADAL" clId="{8C645710-D848-4160-8863-9192319E47A3}" dt="2026-09-14T10:40:39.999" v="765" actId="255"/>
        <pc:sldMkLst>
          <pc:docMk/>
          <pc:sldMk cId="452038501" sldId="285"/>
        </pc:sldMkLst>
        <pc:spChg chg="del">
          <ac:chgData name="Amanda Meyer" userId="d75943d4-6493-4a7b-9336-67b2a0989edc" providerId="ADAL" clId="{8C645710-D848-4160-8863-9192319E47A3}" dt="2026-09-14T10:06:29.272" v="698" actId="478"/>
          <ac:spMkLst>
            <pc:docMk/>
            <pc:sldMk cId="452038501" sldId="285"/>
            <ac:spMk id="2" creationId="{7D385155-AE59-8BA7-0D22-1F8A18235EBB}"/>
          </ac:spMkLst>
        </pc:spChg>
        <pc:spChg chg="del mod">
          <ac:chgData name="Amanda Meyer" userId="d75943d4-6493-4a7b-9336-67b2a0989edc" providerId="ADAL" clId="{8C645710-D848-4160-8863-9192319E47A3}" dt="2026-09-14T10:06:39.364" v="703" actId="478"/>
          <ac:spMkLst>
            <pc:docMk/>
            <pc:sldMk cId="452038501" sldId="285"/>
            <ac:spMk id="3" creationId="{4B007399-D39B-4E7D-6D59-08E1563BAA21}"/>
          </ac:spMkLst>
        </pc:spChg>
        <pc:spChg chg="del mod">
          <ac:chgData name="Amanda Meyer" userId="d75943d4-6493-4a7b-9336-67b2a0989edc" providerId="ADAL" clId="{8C645710-D848-4160-8863-9192319E47A3}" dt="2026-09-14T10:06:31.834" v="700" actId="478"/>
          <ac:spMkLst>
            <pc:docMk/>
            <pc:sldMk cId="452038501" sldId="285"/>
            <ac:spMk id="4" creationId="{4EB3C185-6086-5DF6-B590-E4750E3DC34A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5" creationId="{DF1475B5-8A0B-535D-64CF-C8FFE38CC037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6" creationId="{CDC41604-C374-1575-F028-66289D263E5B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7" creationId="{5FE8D28D-C4AB-F7EF-3E53-5688426BCFC8}"/>
          </ac:spMkLst>
        </pc:spChg>
        <pc:spChg chg="del">
          <ac:chgData name="Amanda Meyer" userId="d75943d4-6493-4a7b-9336-67b2a0989edc" providerId="ADAL" clId="{8C645710-D848-4160-8863-9192319E47A3}" dt="2026-09-14T10:06:35.080" v="701" actId="478"/>
          <ac:spMkLst>
            <pc:docMk/>
            <pc:sldMk cId="452038501" sldId="285"/>
            <ac:spMk id="8" creationId="{1AA5348C-ECC3-1CF7-9CF2-4CAC228632C8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9" creationId="{B0F99F0D-8B71-B4A4-8C59-4E2435EE615B}"/>
          </ac:spMkLst>
        </pc:spChg>
        <pc:spChg chg="del">
          <ac:chgData name="Amanda Meyer" userId="d75943d4-6493-4a7b-9336-67b2a0989edc" providerId="ADAL" clId="{8C645710-D848-4160-8863-9192319E47A3}" dt="2026-09-14T10:06:35.080" v="701" actId="478"/>
          <ac:spMkLst>
            <pc:docMk/>
            <pc:sldMk cId="452038501" sldId="285"/>
            <ac:spMk id="11" creationId="{3EB3D7C0-B130-FFD4-B3F6-1C4DD0364A09}"/>
          </ac:spMkLst>
        </pc:spChg>
        <pc:spChg chg="del">
          <ac:chgData name="Amanda Meyer" userId="d75943d4-6493-4a7b-9336-67b2a0989edc" providerId="ADAL" clId="{8C645710-D848-4160-8863-9192319E47A3}" dt="2026-09-14T10:06:35.080" v="701" actId="478"/>
          <ac:spMkLst>
            <pc:docMk/>
            <pc:sldMk cId="452038501" sldId="285"/>
            <ac:spMk id="13" creationId="{F07DF640-8C99-8EA0-DAEF-917601D97C2F}"/>
          </ac:spMkLst>
        </pc:spChg>
        <pc:spChg chg="del">
          <ac:chgData name="Amanda Meyer" userId="d75943d4-6493-4a7b-9336-67b2a0989edc" providerId="ADAL" clId="{8C645710-D848-4160-8863-9192319E47A3}" dt="2026-09-14T10:06:35.080" v="701" actId="478"/>
          <ac:spMkLst>
            <pc:docMk/>
            <pc:sldMk cId="452038501" sldId="285"/>
            <ac:spMk id="15" creationId="{EFFAB94D-9B8C-4CD0-6232-B0A75F99E256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16" creationId="{114C9ECD-CBDC-8381-CC0B-AE3655038DCF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17" creationId="{CAAFD80C-D86F-D93F-27C4-C4F9DD33AA79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18" creationId="{582CEE1A-D635-3A11-E5F7-A77048E8B88D}"/>
          </ac:spMkLst>
        </pc:spChg>
        <pc:spChg chg="del">
          <ac:chgData name="Amanda Meyer" userId="d75943d4-6493-4a7b-9336-67b2a0989edc" providerId="ADAL" clId="{8C645710-D848-4160-8863-9192319E47A3}" dt="2026-09-14T10:06:42.549" v="705" actId="478"/>
          <ac:spMkLst>
            <pc:docMk/>
            <pc:sldMk cId="452038501" sldId="285"/>
            <ac:spMk id="19" creationId="{37896F4B-A678-28F5-AF6A-2199691479DE}"/>
          </ac:spMkLst>
        </pc:spChg>
        <pc:spChg chg="del">
          <ac:chgData name="Amanda Meyer" userId="d75943d4-6493-4a7b-9336-67b2a0989edc" providerId="ADAL" clId="{8C645710-D848-4160-8863-9192319E47A3}" dt="2026-09-14T10:06:40.770" v="704" actId="478"/>
          <ac:spMkLst>
            <pc:docMk/>
            <pc:sldMk cId="452038501" sldId="285"/>
            <ac:spMk id="20" creationId="{212A45C6-AAC5-6A49-8176-F9D2EF38D8CD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21" creationId="{DC0E69EC-9C57-9F04-9475-44B48B78FE2B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23" creationId="{556B0A6A-6B5D-2368-CA75-D46F17C2E973}"/>
          </ac:spMkLst>
        </pc:spChg>
        <pc:spChg chg="del">
          <ac:chgData name="Amanda Meyer" userId="d75943d4-6493-4a7b-9336-67b2a0989edc" providerId="ADAL" clId="{8C645710-D848-4160-8863-9192319E47A3}" dt="2026-09-14T10:06:20.971" v="696" actId="478"/>
          <ac:spMkLst>
            <pc:docMk/>
            <pc:sldMk cId="452038501" sldId="285"/>
            <ac:spMk id="25" creationId="{4C188D7B-3D9C-16FB-3964-60D348171756}"/>
          </ac:spMkLst>
        </pc:spChg>
        <pc:spChg chg="add mod">
          <ac:chgData name="Amanda Meyer" userId="d75943d4-6493-4a7b-9336-67b2a0989edc" providerId="ADAL" clId="{8C645710-D848-4160-8863-9192319E47A3}" dt="2026-09-14T10:40:39.999" v="765" actId="255"/>
          <ac:spMkLst>
            <pc:docMk/>
            <pc:sldMk cId="452038501" sldId="285"/>
            <ac:spMk id="26" creationId="{E78CBA97-9D0B-5BF6-ED79-F1D65CB03991}"/>
          </ac:spMkLst>
        </pc:spChg>
        <pc:picChg chg="del">
          <ac:chgData name="Amanda Meyer" userId="d75943d4-6493-4a7b-9336-67b2a0989edc" providerId="ADAL" clId="{8C645710-D848-4160-8863-9192319E47A3}" dt="2026-09-14T10:06:26.786" v="697" actId="478"/>
          <ac:picMkLst>
            <pc:docMk/>
            <pc:sldMk cId="452038501" sldId="285"/>
            <ac:picMk id="24" creationId="{A242FFC5-F864-40E2-559F-194C1C010144}"/>
          </ac:picMkLst>
        </pc:picChg>
      </pc:sldChg>
      <pc:sldChg chg="modSp mod">
        <pc:chgData name="Amanda Meyer" userId="d75943d4-6493-4a7b-9336-67b2a0989edc" providerId="ADAL" clId="{8C645710-D848-4160-8863-9192319E47A3}" dt="2026-09-14T10:45:02.039" v="972" actId="20577"/>
        <pc:sldMkLst>
          <pc:docMk/>
          <pc:sldMk cId="2450083543" sldId="286"/>
        </pc:sldMkLst>
        <pc:spChg chg="mod">
          <ac:chgData name="Amanda Meyer" userId="d75943d4-6493-4a7b-9336-67b2a0989edc" providerId="ADAL" clId="{8C645710-D848-4160-8863-9192319E47A3}" dt="2026-09-14T09:53:44.590" v="102" actId="1076"/>
          <ac:spMkLst>
            <pc:docMk/>
            <pc:sldMk cId="2450083543" sldId="286"/>
            <ac:spMk id="11" creationId="{C8F71FAC-E441-A6F9-3331-585DCD8C7863}"/>
          </ac:spMkLst>
        </pc:spChg>
        <pc:spChg chg="mod">
          <ac:chgData name="Amanda Meyer" userId="d75943d4-6493-4a7b-9336-67b2a0989edc" providerId="ADAL" clId="{8C645710-D848-4160-8863-9192319E47A3}" dt="2026-09-14T09:53:35.820" v="98" actId="20577"/>
          <ac:spMkLst>
            <pc:docMk/>
            <pc:sldMk cId="2450083543" sldId="286"/>
            <ac:spMk id="22" creationId="{00000000-0000-0000-0000-000000000000}"/>
          </ac:spMkLst>
        </pc:spChg>
        <pc:spChg chg="mod">
          <ac:chgData name="Amanda Meyer" userId="d75943d4-6493-4a7b-9336-67b2a0989edc" providerId="ADAL" clId="{8C645710-D848-4160-8863-9192319E47A3}" dt="2026-09-14T09:54:00.932" v="167" actId="20577"/>
          <ac:spMkLst>
            <pc:docMk/>
            <pc:sldMk cId="2450083543" sldId="286"/>
            <ac:spMk id="23" creationId="{7C3FC804-433B-7C75-FF6A-46AE67056C70}"/>
          </ac:spMkLst>
        </pc:spChg>
        <pc:spChg chg="mod">
          <ac:chgData name="Amanda Meyer" userId="d75943d4-6493-4a7b-9336-67b2a0989edc" providerId="ADAL" clId="{8C645710-D848-4160-8863-9192319E47A3}" dt="2026-09-14T10:45:02.039" v="972" actId="20577"/>
          <ac:spMkLst>
            <pc:docMk/>
            <pc:sldMk cId="2450083543" sldId="286"/>
            <ac:spMk id="26" creationId="{ACFDFD6C-3657-5F93-B42C-0C9B96D46A32}"/>
          </ac:spMkLst>
        </pc:spChg>
      </pc:sldChg>
      <pc:sldChg chg="modSp add mod ord">
        <pc:chgData name="Amanda Meyer" userId="d75943d4-6493-4a7b-9336-67b2a0989edc" providerId="ADAL" clId="{8C645710-D848-4160-8863-9192319E47A3}" dt="2026-09-14T10:46:46.181" v="1015" actId="20577"/>
        <pc:sldMkLst>
          <pc:docMk/>
          <pc:sldMk cId="230654531" sldId="287"/>
        </pc:sldMkLst>
        <pc:spChg chg="mod">
          <ac:chgData name="Amanda Meyer" userId="d75943d4-6493-4a7b-9336-67b2a0989edc" providerId="ADAL" clId="{8C645710-D848-4160-8863-9192319E47A3}" dt="2026-09-14T10:46:46.181" v="1015" actId="20577"/>
          <ac:spMkLst>
            <pc:docMk/>
            <pc:sldMk cId="230654531" sldId="287"/>
            <ac:spMk id="22" creationId="{0848877C-20BC-6F01-1BEE-C4C02CF99B12}"/>
          </ac:spMkLst>
        </pc:spChg>
      </pc:sldChg>
      <pc:sldChg chg="add ord">
        <pc:chgData name="Amanda Meyer" userId="d75943d4-6493-4a7b-9336-67b2a0989edc" providerId="ADAL" clId="{8C645710-D848-4160-8863-9192319E47A3}" dt="2026-09-14T10:41:47.202" v="816"/>
        <pc:sldMkLst>
          <pc:docMk/>
          <pc:sldMk cId="170873529" sldId="288"/>
        </pc:sldMkLst>
      </pc:sldChg>
      <pc:sldChg chg="modSp add mod ord">
        <pc:chgData name="Amanda Meyer" userId="d75943d4-6493-4a7b-9336-67b2a0989edc" providerId="ADAL" clId="{8C645710-D848-4160-8863-9192319E47A3}" dt="2026-09-14T10:47:05.712" v="1019" actId="20577"/>
        <pc:sldMkLst>
          <pc:docMk/>
          <pc:sldMk cId="1728925681" sldId="289"/>
        </pc:sldMkLst>
        <pc:spChg chg="mod">
          <ac:chgData name="Amanda Meyer" userId="d75943d4-6493-4a7b-9336-67b2a0989edc" providerId="ADAL" clId="{8C645710-D848-4160-8863-9192319E47A3}" dt="2026-09-14T10:47:05.712" v="1019" actId="20577"/>
          <ac:spMkLst>
            <pc:docMk/>
            <pc:sldMk cId="1728925681" sldId="289"/>
            <ac:spMk id="26" creationId="{13911FE2-B9D2-25A0-1357-B84413C4E5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10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B700F-48D4-3841-35C0-EC35A038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DA32C-752B-17A9-CC5A-E8A64BACB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BF4F01-DD8A-11D5-C000-9D29EF850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658ED-C3D4-D6A3-CF1F-C84CCF3FF8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01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7447A-0943-7627-CAA5-712ECDEE8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69F73-CDEE-0F30-7196-EFB37BC40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2D51EC-2D16-6BF4-A889-3FC472AD5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9C2E3-2E60-1DAD-CBD2-932F73DCC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8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C758F-3CB1-73EF-5EA9-3E4C6DC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30FEC-F127-DD77-AFC3-3CB2DD4CA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41AB9-5721-D8E3-367F-B41299DBA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4401C-48A3-7AC3-4F71-DCF6839FF2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746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0CF86-026B-D1E9-2B32-1A5AFAC89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475EB-4153-2505-F95C-17DB491C2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7AA4FA-0D91-AB2B-640B-181642CA4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BDCF8-DBE0-986D-4800-DF12304EC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65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FDA1CFEC-9EB2-48F7-C536-B84E3B497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C10F2-EAC5-4875-8DDD-15BB2F666FF8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881615A-4D9B-29E3-5FDA-45E1A95D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A1D0712-AE57-7ED4-4C5A-E03395AC0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5816C-EA39-4294-AA5B-B2FF7D74124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263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CD9"/>
          </a:solidFill>
          <a:ln w="12700">
            <a:solidFill>
              <a:srgbClr val="F5ECD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/>
          <p:cNvSpPr/>
          <p:nvPr/>
        </p:nvSpPr>
        <p:spPr>
          <a:xfrm>
            <a:off x="9814255" y="4480560"/>
            <a:ext cx="1828800" cy="1828800"/>
          </a:xfrm>
          <a:prstGeom prst="roundRect">
            <a:avLst>
              <a:gd name="adj" fmla="val 75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Shape 2"/>
          <p:cNvSpPr/>
          <p:nvPr/>
        </p:nvSpPr>
        <p:spPr>
          <a:xfrm>
            <a:off x="8168335" y="5120640"/>
            <a:ext cx="1280160" cy="1280160"/>
          </a:xfrm>
          <a:prstGeom prst="roundRect">
            <a:avLst>
              <a:gd name="adj" fmla="val 8571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Shape 3"/>
          <p:cNvSpPr/>
          <p:nvPr/>
        </p:nvSpPr>
        <p:spPr>
          <a:xfrm>
            <a:off x="10545775" y="3200400"/>
            <a:ext cx="1097280" cy="1097280"/>
          </a:xfrm>
          <a:prstGeom prst="roundRect">
            <a:avLst>
              <a:gd name="adj" fmla="val 8333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Shape 4"/>
          <p:cNvSpPr/>
          <p:nvPr/>
        </p:nvSpPr>
        <p:spPr>
          <a:xfrm>
            <a:off x="822960" y="822960"/>
            <a:ext cx="822960" cy="822960"/>
          </a:xfrm>
          <a:prstGeom prst="roundRect">
            <a:avLst>
              <a:gd name="adj" fmla="val 8889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822960" y="8229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8" name="Shape 6"/>
          <p:cNvSpPr/>
          <p:nvPr/>
        </p:nvSpPr>
        <p:spPr>
          <a:xfrm>
            <a:off x="1737360" y="822960"/>
            <a:ext cx="822960" cy="822960"/>
          </a:xfrm>
          <a:prstGeom prst="roundRect">
            <a:avLst>
              <a:gd name="adj" fmla="val 8889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9" name="Text 7"/>
          <p:cNvSpPr/>
          <p:nvPr/>
        </p:nvSpPr>
        <p:spPr>
          <a:xfrm>
            <a:off x="1737360" y="8229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10" name="Shape 8"/>
          <p:cNvSpPr/>
          <p:nvPr/>
        </p:nvSpPr>
        <p:spPr>
          <a:xfrm>
            <a:off x="2651760" y="822960"/>
            <a:ext cx="822960" cy="822960"/>
          </a:xfrm>
          <a:prstGeom prst="roundRect">
            <a:avLst>
              <a:gd name="adj" fmla="val 8889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1" name="Text 9"/>
          <p:cNvSpPr/>
          <p:nvPr/>
        </p:nvSpPr>
        <p:spPr>
          <a:xfrm>
            <a:off x="2651760" y="82296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3" name="Text 11"/>
          <p:cNvSpPr/>
          <p:nvPr/>
        </p:nvSpPr>
        <p:spPr>
          <a:xfrm>
            <a:off x="822960" y="3017520"/>
            <a:ext cx="9144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da-DK" sz="6000" i="1" dirty="0">
                <a:solidFill>
                  <a:srgbClr val="2D3654"/>
                </a:solidFill>
                <a:latin typeface="Georgia" pitchFamily="34" charset="0"/>
              </a:rPr>
              <a:t>ABC til en god hverdag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a-DK" sz="6000" i="1" dirty="0">
                <a:solidFill>
                  <a:srgbClr val="2D3654"/>
                </a:solidFill>
                <a:latin typeface="Georgia" pitchFamily="34" charset="0"/>
              </a:rPr>
              <a:t>på plejehjemmet</a:t>
            </a:r>
            <a:endParaRPr lang="da-DK" sz="6000" noProof="0" dirty="0"/>
          </a:p>
        </p:txBody>
      </p:sp>
      <p:sp>
        <p:nvSpPr>
          <p:cNvPr id="15" name="Shape 13"/>
          <p:cNvSpPr/>
          <p:nvPr/>
        </p:nvSpPr>
        <p:spPr>
          <a:xfrm>
            <a:off x="822960" y="5623560"/>
            <a:ext cx="1097280" cy="0"/>
          </a:xfrm>
          <a:prstGeom prst="line">
            <a:avLst/>
          </a:prstGeom>
          <a:noFill/>
          <a:ln w="3175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0">
            <a:extLst>
              <a:ext uri="{FF2B5EF4-FFF2-40B4-BE49-F238E27FC236}">
                <a16:creationId xmlns:a16="http://schemas.microsoft.com/office/drawing/2014/main" id="{BA60B65B-6A1B-CCBD-144E-0DF72040CFBE}"/>
              </a:ext>
            </a:extLst>
          </p:cNvPr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/>
          <p:cNvSpPr/>
          <p:nvPr/>
        </p:nvSpPr>
        <p:spPr>
          <a:xfrm>
            <a:off x="640080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/>
          <p:cNvSpPr/>
          <p:nvPr/>
        </p:nvSpPr>
        <p:spPr>
          <a:xfrm>
            <a:off x="640080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1152144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 4"/>
          <p:cNvSpPr/>
          <p:nvPr/>
        </p:nvSpPr>
        <p:spPr>
          <a:xfrm>
            <a:off x="1152144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7" name="Shape 5"/>
          <p:cNvSpPr/>
          <p:nvPr/>
        </p:nvSpPr>
        <p:spPr>
          <a:xfrm>
            <a:off x="1664208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8" name="Text 6"/>
          <p:cNvSpPr/>
          <p:nvPr/>
        </p:nvSpPr>
        <p:spPr>
          <a:xfrm>
            <a:off x="1664208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1" name="Text 9"/>
          <p:cNvSpPr/>
          <p:nvPr/>
        </p:nvSpPr>
        <p:spPr>
          <a:xfrm>
            <a:off x="5760592" y="228600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72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Fællesstue</a:t>
            </a:r>
            <a:endParaRPr lang="da-DK" sz="7200" noProof="0" dirty="0"/>
          </a:p>
        </p:txBody>
      </p:sp>
      <p:sp>
        <p:nvSpPr>
          <p:cNvPr id="12" name="Text 10"/>
          <p:cNvSpPr/>
          <p:nvPr/>
        </p:nvSpPr>
        <p:spPr>
          <a:xfrm>
            <a:off x="5806312" y="4206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400" i="1" noProof="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Drøftelser • Udfordringer • Ønsker</a:t>
            </a:r>
            <a:endParaRPr lang="da-DK" sz="14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/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FÆLLESSTUE · DRØFTELSER PÅ DAGEN</a:t>
            </a:r>
            <a:endParaRPr lang="da-DK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Udfordringer i rummet </a:t>
            </a:r>
            <a:endParaRPr lang="da-DK" sz="3400" noProof="0" dirty="0"/>
          </a:p>
        </p:txBody>
      </p:sp>
      <p:sp>
        <p:nvSpPr>
          <p:cNvPr id="11" name="Shape 9"/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dirty="0"/>
              <a:t>Skriv de udfordringer ned, som grupperne fandt i fællesstuen</a:t>
            </a:r>
            <a:endParaRPr lang="da-DK" sz="1300" noProof="0" dirty="0"/>
          </a:p>
        </p:txBody>
      </p:sp>
      <p:sp>
        <p:nvSpPr>
          <p:cNvPr id="14" name="Shape 12"/>
          <p:cNvSpPr/>
          <p:nvPr/>
        </p:nvSpPr>
        <p:spPr>
          <a:xfrm>
            <a:off x="621792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AC60B1CB-69C4-1DF3-DBB7-418335B90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213" y="2188289"/>
            <a:ext cx="121931" cy="4035902"/>
          </a:xfrm>
          <a:prstGeom prst="rect">
            <a:avLst/>
          </a:prstGeom>
        </p:spPr>
      </p:pic>
      <p:sp>
        <p:nvSpPr>
          <p:cNvPr id="19" name="Shape 10">
            <a:extLst>
              <a:ext uri="{FF2B5EF4-FFF2-40B4-BE49-F238E27FC236}">
                <a16:creationId xmlns:a16="http://schemas.microsoft.com/office/drawing/2014/main" id="{31BA52AA-3678-A0F9-A7CD-4E6D6B817019}"/>
              </a:ext>
            </a:extLst>
          </p:cNvPr>
          <p:cNvSpPr/>
          <p:nvPr/>
        </p:nvSpPr>
        <p:spPr>
          <a:xfrm>
            <a:off x="452628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CD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CDFFF-8C8A-2F40-EE7C-BC115985D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D2ECE1-2A7D-96C7-FB25-C1735D8FB0F6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ED019E7-01A5-07BA-9A00-8FE5027F7EBE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CAD74A2-0DA8-EE66-9C1C-D48AB8D7187B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6A81E2F-191F-C644-A6C9-D1CE6069E445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9C55CEF-D134-40B0-7522-EEFF002A3EE0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1E871F9-9056-7004-2479-B26099D1C272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383669B-EB0B-DF1C-AF17-4A2F1B9B58C5}"/>
              </a:ext>
            </a:extLst>
          </p:cNvPr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C8F71FAC-E441-A6F9-3331-585DCD8C7863}"/>
              </a:ext>
            </a:extLst>
          </p:cNvPr>
          <p:cNvSpPr/>
          <p:nvPr/>
        </p:nvSpPr>
        <p:spPr>
          <a:xfrm>
            <a:off x="1593213" y="2240279"/>
            <a:ext cx="4011105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4F1AED1-80FD-96AD-1CDD-2F582FA6456D}"/>
              </a:ext>
            </a:extLst>
          </p:cNvPr>
          <p:cNvSpPr/>
          <p:nvPr/>
        </p:nvSpPr>
        <p:spPr>
          <a:xfrm>
            <a:off x="6294756" y="2194560"/>
            <a:ext cx="4228951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BE021C0-F31D-E399-A886-450C11CF76E7}"/>
              </a:ext>
            </a:extLst>
          </p:cNvPr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A9D9906A-3449-AAC8-F4E7-B8048D4DB600}"/>
              </a:ext>
            </a:extLst>
          </p:cNvPr>
          <p:cNvSpPr/>
          <p:nvPr/>
        </p:nvSpPr>
        <p:spPr>
          <a:xfrm>
            <a:off x="1573154" y="2212469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987CEC6-7D77-BD88-6581-74E2150A790F}"/>
              </a:ext>
            </a:extLst>
          </p:cNvPr>
          <p:cNvSpPr/>
          <p:nvPr/>
        </p:nvSpPr>
        <p:spPr>
          <a:xfrm>
            <a:off x="6227825" y="2212469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22" name="Text 14"/>
          <p:cNvSpPr/>
          <p:nvPr/>
        </p:nvSpPr>
        <p:spPr>
          <a:xfrm>
            <a:off x="6515821" y="2377440"/>
            <a:ext cx="315468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dirty="0">
              <a:solidFill>
                <a:srgbClr val="2B2B2B"/>
              </a:solidFill>
              <a:ea typeface="Calibri"/>
              <a:cs typeface="Calibri"/>
            </a:endParaRPr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7C3FC804-433B-7C75-FF6A-46AE67056C70}"/>
              </a:ext>
            </a:extLst>
          </p:cNvPr>
          <p:cNvSpPr/>
          <p:nvPr/>
        </p:nvSpPr>
        <p:spPr>
          <a:xfrm>
            <a:off x="1826132" y="2377440"/>
            <a:ext cx="315468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jeres løsningsforslag ned</a:t>
            </a:r>
            <a:endParaRPr lang="da-DK" sz="1300" noProof="0" dirty="0"/>
          </a:p>
          <a:p>
            <a:pPr>
              <a:spcAft>
                <a:spcPts val="600"/>
              </a:spcAft>
              <a:buSzPct val="100000"/>
            </a:pPr>
            <a:endParaRPr lang="da-DK" sz="1300" dirty="0">
              <a:solidFill>
                <a:srgbClr val="2B2B2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0916DB66-460B-538F-1DAB-2EE1DEA2F4FD}"/>
              </a:ext>
            </a:extLst>
          </p:cNvPr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skal vi fokusere på – løsningsforslag</a:t>
            </a:r>
            <a:endParaRPr lang="da-DK" sz="3400" noProof="0" dirty="0"/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ACFDFD6C-3657-5F93-B42C-0C9B96D46A32}"/>
              </a:ext>
            </a:extLst>
          </p:cNvPr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FÆLLESSTUE · </a:t>
            </a:r>
            <a:r>
              <a:rPr lang="da-DK" sz="1100" b="1" kern="0" spc="40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LØSNINGER</a:t>
            </a:r>
            <a:endParaRPr lang="da-DK" sz="1100" noProof="0" dirty="0"/>
          </a:p>
        </p:txBody>
      </p:sp>
    </p:spTree>
    <p:extLst>
      <p:ext uri="{BB962C8B-B14F-4D97-AF65-F5344CB8AC3E}">
        <p14:creationId xmlns:p14="http://schemas.microsoft.com/office/powerpoint/2010/main" val="2450083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kstfelt 58">
            <a:extLst>
              <a:ext uri="{FF2B5EF4-FFF2-40B4-BE49-F238E27FC236}">
                <a16:creationId xmlns:a16="http://schemas.microsoft.com/office/drawing/2014/main" id="{0EFA1567-3C43-8B71-FC81-FF609CDE4C81}"/>
              </a:ext>
            </a:extLst>
          </p:cNvPr>
          <p:cNvSpPr txBox="1"/>
          <p:nvPr/>
        </p:nvSpPr>
        <p:spPr>
          <a:xfrm>
            <a:off x="564681" y="515215"/>
            <a:ext cx="8693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400" b="1" noProof="0" dirty="0"/>
              <a:t>Tegn en sk</a:t>
            </a:r>
            <a:r>
              <a:rPr lang="da-DK" sz="2400" b="1" dirty="0" err="1"/>
              <a:t>itse</a:t>
            </a:r>
            <a:r>
              <a:rPr lang="da-DK" sz="2400" b="1" dirty="0"/>
              <a:t> over, hvordan møblerne skal stå i fællesrummet</a:t>
            </a:r>
            <a:endParaRPr lang="da-DK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280831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/>
          <p:cNvSpPr/>
          <p:nvPr/>
        </p:nvSpPr>
        <p:spPr>
          <a:xfrm>
            <a:off x="640080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/>
          <p:cNvSpPr/>
          <p:nvPr/>
        </p:nvSpPr>
        <p:spPr>
          <a:xfrm>
            <a:off x="640080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1152144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 4"/>
          <p:cNvSpPr/>
          <p:nvPr/>
        </p:nvSpPr>
        <p:spPr>
          <a:xfrm>
            <a:off x="1152144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7" name="Shape 5"/>
          <p:cNvSpPr/>
          <p:nvPr/>
        </p:nvSpPr>
        <p:spPr>
          <a:xfrm>
            <a:off x="1664208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8" name="Text 6"/>
          <p:cNvSpPr/>
          <p:nvPr/>
        </p:nvSpPr>
        <p:spPr>
          <a:xfrm>
            <a:off x="1664208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1" name="Text 9"/>
          <p:cNvSpPr/>
          <p:nvPr/>
        </p:nvSpPr>
        <p:spPr>
          <a:xfrm>
            <a:off x="5760592" y="228600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72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Spisestuen</a:t>
            </a:r>
            <a:endParaRPr lang="da-DK" sz="7200" noProof="0" dirty="0"/>
          </a:p>
        </p:txBody>
      </p:sp>
      <p:sp>
        <p:nvSpPr>
          <p:cNvPr id="12" name="Text 10"/>
          <p:cNvSpPr/>
          <p:nvPr/>
        </p:nvSpPr>
        <p:spPr>
          <a:xfrm>
            <a:off x="5806312" y="4206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400" i="1" noProof="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Drøftelser • Udfordringer • Ønsker</a:t>
            </a:r>
            <a:endParaRPr lang="da-DK" sz="140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/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SPISESTUEN · DRØFTELSER PÅ DAGEN</a:t>
            </a:r>
            <a:endParaRPr lang="da-DK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Udfordringer i rummet</a:t>
            </a:r>
            <a:endParaRPr lang="da-DK" sz="3400" noProof="0" dirty="0"/>
          </a:p>
        </p:txBody>
      </p:sp>
      <p:sp>
        <p:nvSpPr>
          <p:cNvPr id="11" name="Shape 9"/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2" name="Shape 10"/>
          <p:cNvSpPr/>
          <p:nvPr/>
        </p:nvSpPr>
        <p:spPr>
          <a:xfrm>
            <a:off x="45720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FontTx/>
              <a:buChar char="■"/>
            </a:pPr>
            <a:r>
              <a:rPr lang="da-DK" sz="1300" dirty="0"/>
              <a:t>Skriv de udfordringer ned, som grupperne fandt i spisestuen</a:t>
            </a:r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>
              <a:solidFill>
                <a:srgbClr val="2B2B2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21792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Shape 13"/>
          <p:cNvSpPr/>
          <p:nvPr/>
        </p:nvSpPr>
        <p:spPr>
          <a:xfrm>
            <a:off x="621792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/>
          <p:cNvSpPr/>
          <p:nvPr/>
        </p:nvSpPr>
        <p:spPr>
          <a:xfrm>
            <a:off x="2286000" y="45720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SPISESTUEN · LØSNINGER</a:t>
            </a:r>
            <a:endParaRPr lang="da-DK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skal vi fokusere på – løsningsforslag</a:t>
            </a:r>
            <a:endParaRPr lang="da-DK" sz="3400" noProof="0" dirty="0"/>
          </a:p>
        </p:txBody>
      </p:sp>
      <p:sp>
        <p:nvSpPr>
          <p:cNvPr id="11" name="Shape 9"/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2" name="Shape 10"/>
          <p:cNvSpPr/>
          <p:nvPr/>
        </p:nvSpPr>
        <p:spPr>
          <a:xfrm>
            <a:off x="45720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jeres løsningsforslag ned</a:t>
            </a:r>
            <a:endParaRPr lang="da-DK" sz="1300" noProof="0" dirty="0"/>
          </a:p>
        </p:txBody>
      </p:sp>
      <p:sp>
        <p:nvSpPr>
          <p:cNvPr id="14" name="Shape 12"/>
          <p:cNvSpPr/>
          <p:nvPr/>
        </p:nvSpPr>
        <p:spPr>
          <a:xfrm>
            <a:off x="621792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>
              <a:spcAft>
                <a:spcPts val="600"/>
              </a:spcAft>
              <a:buSzPct val="100000"/>
            </a:pPr>
            <a:endParaRPr lang="da-DK" sz="1300" noProof="0" dirty="0">
              <a:solidFill>
                <a:srgbClr val="2B2B2B"/>
              </a:solidFill>
              <a:latin typeface="Calibri" pitchFamily="34" charset="0"/>
              <a:ea typeface="Calibri" pitchFamily="34" charset="0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-12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1E5BC454-2D5B-5F5C-102E-3EBC33413B10}"/>
              </a:ext>
            </a:extLst>
          </p:cNvPr>
          <p:cNvSpPr/>
          <p:nvPr/>
        </p:nvSpPr>
        <p:spPr>
          <a:xfrm>
            <a:off x="6195076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6D67-554D-2A6B-5CD4-131A89939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kstfelt 16">
            <a:extLst>
              <a:ext uri="{FF2B5EF4-FFF2-40B4-BE49-F238E27FC236}">
                <a16:creationId xmlns:a16="http://schemas.microsoft.com/office/drawing/2014/main" id="{FD66CBFD-9431-C7BC-EB66-38A6B2517F12}"/>
              </a:ext>
            </a:extLst>
          </p:cNvPr>
          <p:cNvSpPr txBox="1"/>
          <p:nvPr/>
        </p:nvSpPr>
        <p:spPr>
          <a:xfrm>
            <a:off x="558800" y="6858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Tegn en skitse over, hvordan møblerne skal stå i spisestuen</a:t>
            </a:r>
          </a:p>
        </p:txBody>
      </p:sp>
    </p:spTree>
    <p:extLst>
      <p:ext uri="{BB962C8B-B14F-4D97-AF65-F5344CB8AC3E}">
        <p14:creationId xmlns:p14="http://schemas.microsoft.com/office/powerpoint/2010/main" val="299040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/>
          <p:cNvSpPr/>
          <p:nvPr/>
        </p:nvSpPr>
        <p:spPr>
          <a:xfrm>
            <a:off x="640080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/>
          <p:cNvSpPr/>
          <p:nvPr/>
        </p:nvSpPr>
        <p:spPr>
          <a:xfrm>
            <a:off x="640080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1152144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 4"/>
          <p:cNvSpPr/>
          <p:nvPr/>
        </p:nvSpPr>
        <p:spPr>
          <a:xfrm>
            <a:off x="1152144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7" name="Shape 5"/>
          <p:cNvSpPr/>
          <p:nvPr/>
        </p:nvSpPr>
        <p:spPr>
          <a:xfrm>
            <a:off x="1664208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8" name="Text 6"/>
          <p:cNvSpPr/>
          <p:nvPr/>
        </p:nvSpPr>
        <p:spPr>
          <a:xfrm>
            <a:off x="1664208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1" name="Text 9"/>
          <p:cNvSpPr/>
          <p:nvPr/>
        </p:nvSpPr>
        <p:spPr>
          <a:xfrm>
            <a:off x="5760592" y="2286000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7200" i="1" noProof="0" dirty="0" err="1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Beboerlejlig</a:t>
            </a:r>
            <a:r>
              <a:rPr lang="da-DK" sz="72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-heden</a:t>
            </a:r>
            <a:br>
              <a:rPr lang="da-DK" sz="72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endParaRPr lang="da-DK" sz="7200" noProof="0" dirty="0"/>
          </a:p>
        </p:txBody>
      </p:sp>
      <p:sp>
        <p:nvSpPr>
          <p:cNvPr id="12" name="Text 10"/>
          <p:cNvSpPr/>
          <p:nvPr/>
        </p:nvSpPr>
        <p:spPr>
          <a:xfrm>
            <a:off x="5806312" y="4206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400" i="1" noProof="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Drøftelser • Udfordringer • Ønsker</a:t>
            </a:r>
            <a:endParaRPr lang="da-DK" sz="1400" noProof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/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LEJLIGHEDEN · DRØFTELSER PÅ DAGEN</a:t>
            </a:r>
            <a:endParaRPr lang="da-DK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Udfordringer i rummet</a:t>
            </a:r>
            <a:endParaRPr lang="da-DK" sz="3400" noProof="0" dirty="0"/>
          </a:p>
        </p:txBody>
      </p:sp>
      <p:sp>
        <p:nvSpPr>
          <p:cNvPr id="13" name="Text 11"/>
          <p:cNvSpPr/>
          <p:nvPr/>
        </p:nvSpPr>
        <p:spPr>
          <a:xfrm>
            <a:off x="777240" y="242316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Spisebordet flyttes lidt ud, så Keld kan sidde og se døren</a:t>
            </a:r>
            <a:endParaRPr lang="da-DK" sz="1300" noProof="0" dirty="0"/>
          </a:p>
        </p:txBody>
      </p:sp>
      <p:sp>
        <p:nvSpPr>
          <p:cNvPr id="16" name="Text 14"/>
          <p:cNvSpPr/>
          <p:nvPr/>
        </p:nvSpPr>
        <p:spPr>
          <a:xfrm>
            <a:off x="777240" y="374904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Rykke fjernsynet en smule, så vinklen er bedre fra kørestolen</a:t>
            </a:r>
            <a:endParaRPr lang="da-DK" sz="1300" noProof="0" dirty="0"/>
          </a:p>
        </p:txBody>
      </p:sp>
      <p:sp>
        <p:nvSpPr>
          <p:cNvPr id="19" name="Text 17"/>
          <p:cNvSpPr/>
          <p:nvPr/>
        </p:nvSpPr>
        <p:spPr>
          <a:xfrm>
            <a:off x="777240" y="507492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Ønske om at flytte seng?</a:t>
            </a:r>
            <a:endParaRPr lang="da-DK" sz="1300" noProof="0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26671B3D-BB42-6A20-17FD-C9122F07B294}"/>
              </a:ext>
            </a:extLst>
          </p:cNvPr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A4A5271D-7906-0EC0-69C7-8F02F6A5F6F1}"/>
              </a:ext>
            </a:extLst>
          </p:cNvPr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de udfordringer ned, som grupperne har fundet i beboerlejlighederne</a:t>
            </a:r>
            <a:endParaRPr lang="da-DK" sz="1300" noProof="0" dirty="0">
              <a:solidFill>
                <a:srgbClr val="2B2B2B"/>
              </a:solidFill>
              <a:latin typeface="Calibri" pitchFamily="34" charset="0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625A456F-005E-B68B-FFD3-9AD2B6ABEF75}"/>
              </a:ext>
            </a:extLst>
          </p:cNvPr>
          <p:cNvSpPr/>
          <p:nvPr/>
        </p:nvSpPr>
        <p:spPr>
          <a:xfrm>
            <a:off x="6269238" y="214884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pPr>
              <a:spcAft>
                <a:spcPts val="600"/>
              </a:spcAft>
              <a:buSzPct val="100000"/>
            </a:pPr>
            <a:r>
              <a:rPr lang="da-DK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6ACCCA57-66A5-A7ED-4A78-E97C2AF8758C}"/>
              </a:ext>
            </a:extLst>
          </p:cNvPr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600"/>
              </a:spcAft>
              <a:buSzPct val="100000"/>
            </a:pPr>
            <a:endParaRPr lang="da-DK" sz="1300" noProof="0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A2BBA920-D3CC-8E15-B9C1-969654A65340}"/>
              </a:ext>
            </a:extLst>
          </p:cNvPr>
          <p:cNvSpPr/>
          <p:nvPr/>
        </p:nvSpPr>
        <p:spPr>
          <a:xfrm>
            <a:off x="6640873" y="2308860"/>
            <a:ext cx="475839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50E89978-4754-B5F6-8767-ECA9FE0B3DD9}"/>
              </a:ext>
            </a:extLst>
          </p:cNvPr>
          <p:cNvSpPr/>
          <p:nvPr/>
        </p:nvSpPr>
        <p:spPr>
          <a:xfrm>
            <a:off x="45720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D82313B0-358B-0A25-CDD8-EF543D11AFAF}"/>
              </a:ext>
            </a:extLst>
          </p:cNvPr>
          <p:cNvSpPr/>
          <p:nvPr/>
        </p:nvSpPr>
        <p:spPr>
          <a:xfrm>
            <a:off x="621792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/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LEJLIGHEDEN · </a:t>
            </a:r>
            <a:r>
              <a:rPr lang="da-DK" sz="1100" b="1" kern="0" spc="40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LØSNINGER</a:t>
            </a:r>
            <a:endParaRPr lang="da-DK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skal vi fokusere på – løsningsforslag</a:t>
            </a:r>
            <a:endParaRPr lang="da-DK" sz="3400" noProof="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5431A7DB-FE53-891E-9252-D98AEEC18E79}"/>
              </a:ext>
            </a:extLst>
          </p:cNvPr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A5787051-8446-832D-B39C-2C96BF4440B1}"/>
              </a:ext>
            </a:extLst>
          </p:cNvPr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342900" indent="-342900">
              <a:spcAft>
                <a:spcPts val="600"/>
              </a:spcAft>
              <a:buSzPct val="100000"/>
              <a:buFontTx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Skriv jeres løsningsforslag ned</a:t>
            </a:r>
            <a:endParaRPr lang="da-DK" sz="1300" noProof="0" dirty="0">
              <a:solidFill>
                <a:srgbClr val="2B2B2B"/>
              </a:solidFill>
              <a:latin typeface="Calibri" pitchFamily="34" charset="0"/>
              <a:ea typeface="Calibri" pitchFamily="34" charset="0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CE1234EC-94BD-F039-0881-A08152A6EE3B}"/>
              </a:ext>
            </a:extLst>
          </p:cNvPr>
          <p:cNvSpPr/>
          <p:nvPr/>
        </p:nvSpPr>
        <p:spPr>
          <a:xfrm>
            <a:off x="468571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78AD3F8D-3486-B0D1-9640-064B663D587A}"/>
              </a:ext>
            </a:extLst>
          </p:cNvPr>
          <p:cNvSpPr/>
          <p:nvPr/>
        </p:nvSpPr>
        <p:spPr>
          <a:xfrm>
            <a:off x="6327648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A3651E01-383D-5D1C-5A43-227D5C82ADFC}"/>
              </a:ext>
            </a:extLst>
          </p:cNvPr>
          <p:cNvSpPr/>
          <p:nvPr/>
        </p:nvSpPr>
        <p:spPr>
          <a:xfrm>
            <a:off x="6647688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1">
              <a:spcAft>
                <a:spcPts val="600"/>
              </a:spcAft>
              <a:buSzPct val="100000"/>
            </a:pPr>
            <a:endParaRPr lang="da-DK" sz="1300" noProof="0" dirty="0"/>
          </a:p>
          <a:p>
            <a:pPr marL="800100" lvl="1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F1F5E6FF-AD27-0679-2C50-7E141DAA6760}"/>
              </a:ext>
            </a:extLst>
          </p:cNvPr>
          <p:cNvSpPr/>
          <p:nvPr/>
        </p:nvSpPr>
        <p:spPr>
          <a:xfrm>
            <a:off x="6300216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kstfelt 25">
            <a:extLst>
              <a:ext uri="{FF2B5EF4-FFF2-40B4-BE49-F238E27FC236}">
                <a16:creationId xmlns:a16="http://schemas.microsoft.com/office/drawing/2014/main" id="{E78CBA97-9D0B-5BF6-ED79-F1D65CB03991}"/>
              </a:ext>
            </a:extLst>
          </p:cNvPr>
          <p:cNvSpPr txBox="1"/>
          <p:nvPr/>
        </p:nvSpPr>
        <p:spPr>
          <a:xfrm>
            <a:off x="266700" y="622300"/>
            <a:ext cx="735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Tegn en skitse over beboerlejligheden</a:t>
            </a:r>
          </a:p>
        </p:txBody>
      </p:sp>
    </p:spTree>
    <p:extLst>
      <p:ext uri="{BB962C8B-B14F-4D97-AF65-F5344CB8AC3E}">
        <p14:creationId xmlns:p14="http://schemas.microsoft.com/office/powerpoint/2010/main" val="452038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868E6-9789-FD6D-2A73-D59778105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8BCC1CB-75ED-0207-718C-41B4B59B54E3}"/>
              </a:ext>
            </a:extLst>
          </p:cNvPr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3970F72-4943-0E13-BD7F-4E85CD05B1D8}"/>
              </a:ext>
            </a:extLst>
          </p:cNvPr>
          <p:cNvSpPr/>
          <p:nvPr/>
        </p:nvSpPr>
        <p:spPr>
          <a:xfrm>
            <a:off x="640080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4E55F3E-5145-F7AC-AA79-A52F6C695602}"/>
              </a:ext>
            </a:extLst>
          </p:cNvPr>
          <p:cNvSpPr/>
          <p:nvPr/>
        </p:nvSpPr>
        <p:spPr>
          <a:xfrm>
            <a:off x="640080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9C5C762-40D7-7E6E-AD8F-3E4A5ABAF52D}"/>
              </a:ext>
            </a:extLst>
          </p:cNvPr>
          <p:cNvSpPr/>
          <p:nvPr/>
        </p:nvSpPr>
        <p:spPr>
          <a:xfrm>
            <a:off x="1152144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C3F0EF4-F59C-D318-67BF-489DFB69F673}"/>
              </a:ext>
            </a:extLst>
          </p:cNvPr>
          <p:cNvSpPr/>
          <p:nvPr/>
        </p:nvSpPr>
        <p:spPr>
          <a:xfrm>
            <a:off x="1152144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92D15B1-A3A6-E560-FFC3-34909586EDF6}"/>
              </a:ext>
            </a:extLst>
          </p:cNvPr>
          <p:cNvSpPr/>
          <p:nvPr/>
        </p:nvSpPr>
        <p:spPr>
          <a:xfrm>
            <a:off x="1664208" y="5486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A8A15DF-C762-188F-E436-EE58F64508EA}"/>
              </a:ext>
            </a:extLst>
          </p:cNvPr>
          <p:cNvSpPr/>
          <p:nvPr/>
        </p:nvSpPr>
        <p:spPr>
          <a:xfrm>
            <a:off x="1664208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1EFFF9D-A9B0-F6D2-6D0A-1AF151EC3CB8}"/>
              </a:ext>
            </a:extLst>
          </p:cNvPr>
          <p:cNvSpPr/>
          <p:nvPr/>
        </p:nvSpPr>
        <p:spPr>
          <a:xfrm>
            <a:off x="5619915" y="1699846"/>
            <a:ext cx="64008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7200" i="1" dirty="0">
                <a:solidFill>
                  <a:srgbClr val="2D3654"/>
                </a:solidFill>
                <a:latin typeface="Georgia" pitchFamily="34" charset="0"/>
              </a:rPr>
              <a:t>Andre rum eller områder</a:t>
            </a:r>
            <a:endParaRPr lang="da-DK" sz="7200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EAA715B-52A7-A6AF-C9C6-4A5A676573F7}"/>
              </a:ext>
            </a:extLst>
          </p:cNvPr>
          <p:cNvSpPr/>
          <p:nvPr/>
        </p:nvSpPr>
        <p:spPr>
          <a:xfrm>
            <a:off x="5806312" y="4206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400" i="1" noProof="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Drøftelser • Udfordringer • Ønsker</a:t>
            </a:r>
            <a:endParaRPr lang="da-DK" sz="1400" noProof="0" dirty="0"/>
          </a:p>
        </p:txBody>
      </p:sp>
    </p:spTree>
    <p:extLst>
      <p:ext uri="{BB962C8B-B14F-4D97-AF65-F5344CB8AC3E}">
        <p14:creationId xmlns:p14="http://schemas.microsoft.com/office/powerpoint/2010/main" val="892734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CD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878D67-9012-C751-1C75-E2850DDB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27B8861-0AA5-F57B-66D4-7ED6B5784BAB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110C87E-2A83-C5CB-7183-DEECFA5F355A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F8050D5-2243-62C0-FE9F-341C671D5EEC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E631576-48A4-6B96-2FEF-304B0350C13C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42734F5-FB3C-ACC3-5371-A061C74AD730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CAD1E85-E922-2355-C8CB-3C5ED6056F34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C18509A-AC96-9324-E268-780A51D92171}"/>
              </a:ext>
            </a:extLst>
          </p:cNvPr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LEJLIGHEDEN · DRØFTELSER PÅ DAGEN</a:t>
            </a:r>
            <a:endParaRPr lang="da-DK" sz="1100" noProof="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E47D2EC-0A69-64D8-72ED-025D68B4DF62}"/>
              </a:ext>
            </a:extLst>
          </p:cNvPr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E6D841E-2541-891A-51FC-4455844445D1}"/>
              </a:ext>
            </a:extLst>
          </p:cNvPr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Udfordringer i rummet</a:t>
            </a:r>
            <a:endParaRPr lang="da-DK" sz="3400" noProof="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BEF661F-A832-498D-F052-5089DBFCA6FD}"/>
              </a:ext>
            </a:extLst>
          </p:cNvPr>
          <p:cNvSpPr/>
          <p:nvPr/>
        </p:nvSpPr>
        <p:spPr>
          <a:xfrm>
            <a:off x="777240" y="242316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Spisebordet flyttes lidt ud, så Keld kan sidde og se døren</a:t>
            </a:r>
            <a:endParaRPr lang="da-DK" sz="1300" noProof="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BE55915-E7EB-89A9-3F43-2B6627361A17}"/>
              </a:ext>
            </a:extLst>
          </p:cNvPr>
          <p:cNvSpPr/>
          <p:nvPr/>
        </p:nvSpPr>
        <p:spPr>
          <a:xfrm>
            <a:off x="777240" y="374904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Rykke fjernsynet en smule, så vinklen er bedre fra kørestolen</a:t>
            </a:r>
            <a:endParaRPr lang="da-DK" sz="1300" noProof="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1129612-E388-5248-6706-5CBD9B5CB058}"/>
              </a:ext>
            </a:extLst>
          </p:cNvPr>
          <p:cNvSpPr/>
          <p:nvPr/>
        </p:nvSpPr>
        <p:spPr>
          <a:xfrm>
            <a:off x="777240" y="5074920"/>
            <a:ext cx="10744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Ønske om at flytte seng?</a:t>
            </a:r>
            <a:endParaRPr lang="da-DK" sz="1300" noProof="0" dirty="0"/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787FFF5E-D739-1A01-5E1A-5B690D7C0F17}"/>
              </a:ext>
            </a:extLst>
          </p:cNvPr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0848877C-20BC-6F01-1BEE-C4C02CF99B12}"/>
              </a:ext>
            </a:extLst>
          </p:cNvPr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r>
              <a:rPr lang="da-DK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de udfordringer ned, som grupperne har fundet</a:t>
            </a:r>
            <a:endParaRPr lang="da-DK" sz="1300" noProof="0" dirty="0"/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ECE3275E-A551-34FE-2617-B89F8EA05622}"/>
              </a:ext>
            </a:extLst>
          </p:cNvPr>
          <p:cNvSpPr/>
          <p:nvPr/>
        </p:nvSpPr>
        <p:spPr>
          <a:xfrm>
            <a:off x="6269238" y="214884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pPr>
              <a:spcAft>
                <a:spcPts val="600"/>
              </a:spcAft>
              <a:buSzPct val="100000"/>
            </a:pPr>
            <a:r>
              <a:rPr lang="da-DK" noProof="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</a:t>
            </a: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F5DDA500-E4BF-3F09-32D1-213CF2CE3E63}"/>
              </a:ext>
            </a:extLst>
          </p:cNvPr>
          <p:cNvSpPr/>
          <p:nvPr/>
        </p:nvSpPr>
        <p:spPr>
          <a:xfrm>
            <a:off x="6537960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600"/>
              </a:spcAft>
              <a:buSzPct val="100000"/>
            </a:pPr>
            <a:endParaRPr lang="da-DK" sz="1300" noProof="0" dirty="0"/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E9653376-B30C-F56B-A05C-43123C943F0C}"/>
              </a:ext>
            </a:extLst>
          </p:cNvPr>
          <p:cNvSpPr/>
          <p:nvPr/>
        </p:nvSpPr>
        <p:spPr>
          <a:xfrm>
            <a:off x="6640873" y="2308860"/>
            <a:ext cx="475839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CEB0BEF-A884-9D96-A725-6F973F8DE7D9}"/>
              </a:ext>
            </a:extLst>
          </p:cNvPr>
          <p:cNvSpPr/>
          <p:nvPr/>
        </p:nvSpPr>
        <p:spPr>
          <a:xfrm>
            <a:off x="45720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EBFDF4F3-70EF-921D-3F36-ADBAB6C29806}"/>
              </a:ext>
            </a:extLst>
          </p:cNvPr>
          <p:cNvSpPr/>
          <p:nvPr/>
        </p:nvSpPr>
        <p:spPr>
          <a:xfrm>
            <a:off x="6217920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30654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CD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040B5-036E-B76B-D6DC-10ED68AE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EEED716-2A59-84A5-5D54-F815AF96301D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FCBC15D-F588-A50E-5D74-1B6C2FFE6AD1}"/>
              </a:ext>
            </a:extLst>
          </p:cNvPr>
          <p:cNvSpPr/>
          <p:nvPr/>
        </p:nvSpPr>
        <p:spPr>
          <a:xfrm>
            <a:off x="4572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AABB186-2990-CE86-6908-2B6FDF151481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ECB6FBD-F57C-55D4-75AC-7A5B5598B28C}"/>
              </a:ext>
            </a:extLst>
          </p:cNvPr>
          <p:cNvSpPr/>
          <p:nvPr/>
        </p:nvSpPr>
        <p:spPr>
          <a:xfrm>
            <a:off x="9144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DFDC065-7F29-A0C3-A6E7-8DACE427A0ED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B8ABF2A-60BE-1D56-7107-83F96C89F3DD}"/>
              </a:ext>
            </a:extLst>
          </p:cNvPr>
          <p:cNvSpPr/>
          <p:nvPr/>
        </p:nvSpPr>
        <p:spPr>
          <a:xfrm>
            <a:off x="1371600" y="36576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54F7310-02E5-1468-581D-F271763A89EF}"/>
              </a:ext>
            </a:extLst>
          </p:cNvPr>
          <p:cNvSpPr/>
          <p:nvPr/>
        </p:nvSpPr>
        <p:spPr>
          <a:xfrm>
            <a:off x="2286000" y="41148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da-DK" sz="1100" b="1" kern="0" spc="400" noProof="0" dirty="0">
                <a:solidFill>
                  <a:srgbClr val="2D36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LEJLIGHEDEN · ØNSKET NYT INVENTAR</a:t>
            </a:r>
            <a:endParaRPr lang="da-DK" sz="1100" noProof="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B0AE767-9A45-0306-B208-5C20F8126C54}"/>
              </a:ext>
            </a:extLst>
          </p:cNvPr>
          <p:cNvSpPr/>
          <p:nvPr/>
        </p:nvSpPr>
        <p:spPr>
          <a:xfrm>
            <a:off x="457200" y="1051560"/>
            <a:ext cx="11277295" cy="0"/>
          </a:xfrm>
          <a:prstGeom prst="line">
            <a:avLst/>
          </a:prstGeom>
          <a:noFill/>
          <a:ln w="9525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0571F1F-12B2-040B-21B3-3924B501833A}"/>
              </a:ext>
            </a:extLst>
          </p:cNvPr>
          <p:cNvSpPr/>
          <p:nvPr/>
        </p:nvSpPr>
        <p:spPr>
          <a:xfrm>
            <a:off x="457200" y="12801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da-DK" sz="3400" i="1" noProof="0" dirty="0">
                <a:solidFill>
                  <a:srgbClr val="2D365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Hvad skal vi fokusere på – løsningsforslag</a:t>
            </a:r>
            <a:endParaRPr lang="da-DK" sz="3400" noProof="0" dirty="0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54142DEA-089D-9D6D-3CCD-E805EAE67E6C}"/>
              </a:ext>
            </a:extLst>
          </p:cNvPr>
          <p:cNvSpPr/>
          <p:nvPr/>
        </p:nvSpPr>
        <p:spPr>
          <a:xfrm>
            <a:off x="457200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565D8E0C-9A98-02A4-8707-9A2590EA9D62}"/>
              </a:ext>
            </a:extLst>
          </p:cNvPr>
          <p:cNvSpPr/>
          <p:nvPr/>
        </p:nvSpPr>
        <p:spPr>
          <a:xfrm>
            <a:off x="777240" y="2423160"/>
            <a:ext cx="5074920" cy="3657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342900" indent="-342900">
              <a:spcAft>
                <a:spcPts val="600"/>
              </a:spcAft>
              <a:buSzPct val="100000"/>
              <a:buFontTx/>
              <a:buChar char="■"/>
            </a:pPr>
            <a:r>
              <a:rPr lang="da-DK" sz="1300" noProof="0" dirty="0">
                <a:solidFill>
                  <a:srgbClr val="2B2B2B"/>
                </a:solidFill>
                <a:latin typeface="Calibri"/>
                <a:ea typeface="Calibri"/>
                <a:cs typeface="Calibri"/>
              </a:rPr>
              <a:t>Skriv jeres løsningsforslag ned</a:t>
            </a:r>
            <a:endParaRPr lang="da-DK" sz="1300" noProof="0" dirty="0">
              <a:solidFill>
                <a:srgbClr val="2B2B2B"/>
              </a:solidFill>
              <a:latin typeface="Calibri" pitchFamily="34" charset="0"/>
              <a:ea typeface="Calibri" pitchFamily="34" charset="0"/>
              <a:cs typeface="Calibri" pitchFamily="34" charset="-120"/>
            </a:endParaRPr>
          </a:p>
          <a:p>
            <a:pPr marL="342900" indent="-342900">
              <a:spcAft>
                <a:spcPts val="600"/>
              </a:spcAft>
              <a:buSzPct val="100000"/>
              <a:buChar char="■"/>
            </a:pPr>
            <a:endParaRPr lang="da-DK" sz="13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CB859144-8232-1E67-1ED5-EBC7FB3F5C8F}"/>
              </a:ext>
            </a:extLst>
          </p:cNvPr>
          <p:cNvSpPr/>
          <p:nvPr/>
        </p:nvSpPr>
        <p:spPr>
          <a:xfrm>
            <a:off x="468571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033C6202-06A8-E6F0-B028-21FEB11ECCAA}"/>
              </a:ext>
            </a:extLst>
          </p:cNvPr>
          <p:cNvSpPr/>
          <p:nvPr/>
        </p:nvSpPr>
        <p:spPr>
          <a:xfrm>
            <a:off x="6327648" y="2194560"/>
            <a:ext cx="5577840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2700">
            <a:solidFill>
              <a:srgbClr val="EFE3C7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5F6C86B6-203B-E22D-DE14-BD005EAB008D}"/>
              </a:ext>
            </a:extLst>
          </p:cNvPr>
          <p:cNvSpPr/>
          <p:nvPr/>
        </p:nvSpPr>
        <p:spPr>
          <a:xfrm>
            <a:off x="6647688" y="2423160"/>
            <a:ext cx="50749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1">
              <a:spcAft>
                <a:spcPts val="600"/>
              </a:spcAft>
              <a:buSzPct val="100000"/>
            </a:pPr>
            <a:endParaRPr lang="da-DK" sz="1300" noProof="0" dirty="0"/>
          </a:p>
          <a:p>
            <a:pPr marL="800100" lvl="1" indent="-342900">
              <a:spcAft>
                <a:spcPts val="600"/>
              </a:spcAft>
              <a:buSzPct val="100000"/>
              <a:buChar char="■"/>
            </a:pPr>
            <a:endParaRPr lang="da-DK" sz="1300" noProof="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05907FDB-9429-B384-71C4-1A9F1DBE05A6}"/>
              </a:ext>
            </a:extLst>
          </p:cNvPr>
          <p:cNvSpPr/>
          <p:nvPr/>
        </p:nvSpPr>
        <p:spPr>
          <a:xfrm>
            <a:off x="6300216" y="2194560"/>
            <a:ext cx="109728" cy="4023360"/>
          </a:xfrm>
          <a:prstGeom prst="roundRect">
            <a:avLst>
              <a:gd name="adj" fmla="val 500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70873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B8317-FBB1-8E0D-F453-C6C1ABDD9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kstfelt 25">
            <a:extLst>
              <a:ext uri="{FF2B5EF4-FFF2-40B4-BE49-F238E27FC236}">
                <a16:creationId xmlns:a16="http://schemas.microsoft.com/office/drawing/2014/main" id="{13911FE2-B9D2-25A0-1357-B84413C4E568}"/>
              </a:ext>
            </a:extLst>
          </p:cNvPr>
          <p:cNvSpPr txBox="1"/>
          <p:nvPr/>
        </p:nvSpPr>
        <p:spPr>
          <a:xfrm>
            <a:off x="266700" y="622300"/>
            <a:ext cx="735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Tegn en skitse</a:t>
            </a:r>
          </a:p>
        </p:txBody>
      </p:sp>
    </p:spTree>
    <p:extLst>
      <p:ext uri="{BB962C8B-B14F-4D97-AF65-F5344CB8AC3E}">
        <p14:creationId xmlns:p14="http://schemas.microsoft.com/office/powerpoint/2010/main" val="1728925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CD9"/>
          </a:solidFill>
          <a:ln w="12700">
            <a:solidFill>
              <a:srgbClr val="F5ECD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3" name="Shape 1"/>
          <p:cNvSpPr/>
          <p:nvPr/>
        </p:nvSpPr>
        <p:spPr>
          <a:xfrm>
            <a:off x="152248" y="411480"/>
            <a:ext cx="1440873" cy="1345738"/>
          </a:xfrm>
          <a:prstGeom prst="roundRect">
            <a:avLst>
              <a:gd name="adj" fmla="val 4000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Shape 2"/>
          <p:cNvSpPr/>
          <p:nvPr/>
        </p:nvSpPr>
        <p:spPr>
          <a:xfrm>
            <a:off x="152247" y="2081877"/>
            <a:ext cx="1279389" cy="1103284"/>
          </a:xfrm>
          <a:prstGeom prst="roundRect">
            <a:avLst>
              <a:gd name="adj" fmla="val 5000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Shape 3"/>
          <p:cNvSpPr/>
          <p:nvPr/>
        </p:nvSpPr>
        <p:spPr>
          <a:xfrm>
            <a:off x="1787543" y="411480"/>
            <a:ext cx="780321" cy="966124"/>
          </a:xfrm>
          <a:prstGeom prst="roundRect">
            <a:avLst>
              <a:gd name="adj" fmla="val 7500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6" name="Shape 4"/>
          <p:cNvSpPr/>
          <p:nvPr/>
        </p:nvSpPr>
        <p:spPr>
          <a:xfrm>
            <a:off x="5135728" y="12801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2D3654"/>
          </a:solidFill>
          <a:ln w="12700">
            <a:solidFill>
              <a:srgbClr val="2D365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/>
          <p:nvPr/>
        </p:nvSpPr>
        <p:spPr>
          <a:xfrm>
            <a:off x="5135728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da-DK" sz="3200" noProof="0" dirty="0"/>
          </a:p>
        </p:txBody>
      </p:sp>
      <p:sp>
        <p:nvSpPr>
          <p:cNvPr id="8" name="Shape 6"/>
          <p:cNvSpPr/>
          <p:nvPr/>
        </p:nvSpPr>
        <p:spPr>
          <a:xfrm>
            <a:off x="5867248" y="12801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87AD9A"/>
          </a:solidFill>
          <a:ln w="12700">
            <a:solidFill>
              <a:srgbClr val="87AD9A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9" name="Text 7"/>
          <p:cNvSpPr/>
          <p:nvPr/>
        </p:nvSpPr>
        <p:spPr>
          <a:xfrm>
            <a:off x="5867248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da-DK" sz="3200" noProof="0" dirty="0"/>
          </a:p>
        </p:txBody>
      </p:sp>
      <p:sp>
        <p:nvSpPr>
          <p:cNvPr id="10" name="Shape 8"/>
          <p:cNvSpPr/>
          <p:nvPr/>
        </p:nvSpPr>
        <p:spPr>
          <a:xfrm>
            <a:off x="6598768" y="12801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D97559"/>
          </a:solidFill>
          <a:ln w="12700">
            <a:solidFill>
              <a:srgbClr val="D97559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1" name="Text 9"/>
          <p:cNvSpPr/>
          <p:nvPr/>
        </p:nvSpPr>
        <p:spPr>
          <a:xfrm>
            <a:off x="6598768" y="12801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3200" noProof="0" dirty="0">
                <a:solidFill>
                  <a:srgbClr val="F5ECD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da-DK" sz="3200" noProof="0" dirty="0"/>
          </a:p>
        </p:txBody>
      </p:sp>
      <p:sp>
        <p:nvSpPr>
          <p:cNvPr id="12" name="Text 10"/>
          <p:cNvSpPr/>
          <p:nvPr/>
        </p:nvSpPr>
        <p:spPr>
          <a:xfrm>
            <a:off x="0" y="2468880"/>
            <a:ext cx="12191695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da-DK" sz="12000" noProof="0" dirty="0"/>
          </a:p>
        </p:txBody>
      </p:sp>
      <p:sp>
        <p:nvSpPr>
          <p:cNvPr id="13" name="Text 11"/>
          <p:cNvSpPr/>
          <p:nvPr/>
        </p:nvSpPr>
        <p:spPr>
          <a:xfrm>
            <a:off x="0" y="448056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a-DK" sz="1200" b="1" kern="0" spc="600" noProof="0" dirty="0">
                <a:solidFill>
                  <a:srgbClr val="D97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TIL EN GOD HVERDAG PÅ PLEJEHJEMMET</a:t>
            </a:r>
            <a:endParaRPr lang="da-DK" sz="120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Ejer xmlns="b0844a46-518d-4ef9-a325-22bed70de17b">
      <UserInfo>
        <DisplayName/>
        <AccountId xsi:nil="true"/>
        <AccountType/>
      </UserInfo>
    </Ejer>
    <lcf76f155ced4ddcb4097134ff3c332f xmlns="b0844a46-518d-4ef9-a325-22bed70de17b">
      <Terms xmlns="http://schemas.microsoft.com/office/infopath/2007/PartnerControls"/>
    </lcf76f155ced4ddcb4097134ff3c332f>
    <TaxCatchAll xmlns="d8b35185-6824-47bc-a8f4-30a81133b7a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6E4FD11B04C4E8443A9AF8448435E" ma:contentTypeVersion="19" ma:contentTypeDescription="Create a new document." ma:contentTypeScope="" ma:versionID="2a0a7ae7710c59ae5618f56f93ecb4ce">
  <xsd:schema xmlns:xsd="http://www.w3.org/2001/XMLSchema" xmlns:xs="http://www.w3.org/2001/XMLSchema" xmlns:p="http://schemas.microsoft.com/office/2006/metadata/properties" xmlns:ns1="http://schemas.microsoft.com/sharepoint/v3" xmlns:ns2="b0844a46-518d-4ef9-a325-22bed70de17b" xmlns:ns3="d8b35185-6824-47bc-a8f4-30a81133b7a0" targetNamespace="http://schemas.microsoft.com/office/2006/metadata/properties" ma:root="true" ma:fieldsID="b2b3cf806f2f20c52065651e683f63e1" ns1:_="" ns2:_="" ns3:_="">
    <xsd:import namespace="http://schemas.microsoft.com/sharepoint/v3"/>
    <xsd:import namespace="b0844a46-518d-4ef9-a325-22bed70de17b"/>
    <xsd:import namespace="d8b35185-6824-47bc-a8f4-30a81133b7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Ej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844a46-518d-4ef9-a325-22bed70de1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491704b-8e4a-4588-97b3-9cc4200d76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Ejer" ma:index="26" nillable="true" ma:displayName="Ejer" ma:format="Dropdown" ma:list="UserInfo" ma:SharePointGroup="0" ma:internalName="Ej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b35185-6824-47bc-a8f4-30a81133b7a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4dd3855-7089-4b82-9e30-fcc1434051b9}" ma:internalName="TaxCatchAll" ma:showField="CatchAllData" ma:web="d8b35185-6824-47bc-a8f4-30a81133b7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99A188-9780-4768-90F6-9088A490226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b0844a46-518d-4ef9-a325-22bed70de17b"/>
    <ds:schemaRef ds:uri="d8b35185-6824-47bc-a8f4-30a81133b7a0"/>
  </ds:schemaRefs>
</ds:datastoreItem>
</file>

<file path=customXml/itemProps2.xml><?xml version="1.0" encoding="utf-8"?>
<ds:datastoreItem xmlns:ds="http://schemas.openxmlformats.org/officeDocument/2006/customXml" ds:itemID="{4AD4C59B-E460-40E1-8805-9A02D0D2F7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77E714-2AAE-478F-8AB8-877DD75E8D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0844a46-518d-4ef9-a325-22bed70de17b"/>
    <ds:schemaRef ds:uri="d8b35185-6824-47bc-a8f4-30a81133b7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16038</TotalTime>
  <Words>318</Words>
  <Application>Microsoft Office PowerPoint</Application>
  <PresentationFormat>Widescreen</PresentationFormat>
  <Paragraphs>103</Paragraphs>
  <Slides>18</Slides>
  <Notes>14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Georgia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Amanda Meyer</cp:lastModifiedBy>
  <cp:revision>99</cp:revision>
  <dcterms:created xsi:type="dcterms:W3CDTF">2026-06-29T09:37:16Z</dcterms:created>
  <dcterms:modified xsi:type="dcterms:W3CDTF">2026-09-14T10:47:16Z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0x0101004AE6E4FD11B04C4E8443A9AF8448435E</vt:lpwstr>
  </property>
  <property fmtid="{D5CDD505-2E9C-101B-9397-08002B2CF9AE}" pid="3" name="MediaServiceImageTags">
    <vt:lpwstr/>
  </property>
</Properties>
</file>